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K Grotesk" panose="020B0604020202020204" charset="0"/>
      <p:regular r:id="rId7"/>
    </p:embeddedFont>
    <p:embeddedFont>
      <p:font typeface="HK Grotesk Semi-Bold" panose="020B0604020202020204" charset="0"/>
      <p:regular r:id="rId8"/>
    </p:embeddedFont>
    <p:embeddedFont>
      <p:font typeface="Montserrat Bold" panose="020B0604020202020204" charset="0"/>
      <p:regular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29134" y="-412832"/>
            <a:ext cx="19051181" cy="955757"/>
          </a:xfrm>
          <a:prstGeom prst="rect">
            <a:avLst/>
          </a:prstGeom>
          <a:solidFill>
            <a:srgbClr val="368851"/>
          </a:solidFill>
        </p:spPr>
      </p:sp>
      <p:sp>
        <p:nvSpPr>
          <p:cNvPr id="3" name="AutoShape 3"/>
          <p:cNvSpPr/>
          <p:nvPr/>
        </p:nvSpPr>
        <p:spPr>
          <a:xfrm>
            <a:off x="3478915" y="6194389"/>
            <a:ext cx="14754233" cy="1740006"/>
          </a:xfrm>
          <a:prstGeom prst="rect">
            <a:avLst/>
          </a:prstGeom>
          <a:solidFill>
            <a:srgbClr val="368851">
              <a:alpha val="784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3478915" y="2732965"/>
            <a:ext cx="14809085" cy="1653605"/>
          </a:xfrm>
          <a:prstGeom prst="rect">
            <a:avLst/>
          </a:prstGeom>
          <a:solidFill>
            <a:srgbClr val="368851">
              <a:alpha val="7843"/>
            </a:srgbClr>
          </a:solidFill>
        </p:spPr>
      </p:sp>
      <p:sp>
        <p:nvSpPr>
          <p:cNvPr id="5" name="AutoShape 5"/>
          <p:cNvSpPr/>
          <p:nvPr/>
        </p:nvSpPr>
        <p:spPr>
          <a:xfrm flipV="1">
            <a:off x="0" y="975765"/>
            <a:ext cx="18233148" cy="10093"/>
          </a:xfrm>
          <a:prstGeom prst="line">
            <a:avLst/>
          </a:prstGeom>
          <a:ln w="19050" cap="rnd">
            <a:solidFill>
              <a:srgbClr val="36885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90500" y="-19364"/>
            <a:ext cx="1610639" cy="674455"/>
          </a:xfrm>
          <a:custGeom>
            <a:avLst/>
            <a:gdLst/>
            <a:ahLst/>
            <a:cxnLst/>
            <a:rect l="l" t="t" r="r" b="b"/>
            <a:pathLst>
              <a:path w="1610639" h="674455">
                <a:moveTo>
                  <a:pt x="0" y="0"/>
                </a:moveTo>
                <a:lnTo>
                  <a:pt x="1610639" y="0"/>
                </a:lnTo>
                <a:lnTo>
                  <a:pt x="1610639" y="674455"/>
                </a:lnTo>
                <a:lnTo>
                  <a:pt x="0" y="674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3478915" y="9744146"/>
            <a:ext cx="14809085" cy="728579"/>
          </a:xfrm>
          <a:prstGeom prst="rect">
            <a:avLst/>
          </a:prstGeom>
          <a:solidFill>
            <a:srgbClr val="368851"/>
          </a:solidFill>
        </p:spPr>
      </p:sp>
      <p:sp>
        <p:nvSpPr>
          <p:cNvPr id="8" name="Freeform 8"/>
          <p:cNvSpPr/>
          <p:nvPr/>
        </p:nvSpPr>
        <p:spPr>
          <a:xfrm>
            <a:off x="17479525" y="9113469"/>
            <a:ext cx="1635185" cy="1261353"/>
          </a:xfrm>
          <a:custGeom>
            <a:avLst/>
            <a:gdLst/>
            <a:ahLst/>
            <a:cxnLst/>
            <a:rect l="l" t="t" r="r" b="b"/>
            <a:pathLst>
              <a:path w="1635185" h="1261353">
                <a:moveTo>
                  <a:pt x="0" y="0"/>
                </a:moveTo>
                <a:lnTo>
                  <a:pt x="1635186" y="0"/>
                </a:lnTo>
                <a:lnTo>
                  <a:pt x="1635186" y="1261353"/>
                </a:lnTo>
                <a:lnTo>
                  <a:pt x="0" y="1261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292222" y="-732523"/>
            <a:ext cx="1432054" cy="1426317"/>
          </a:xfrm>
          <a:custGeom>
            <a:avLst/>
            <a:gdLst/>
            <a:ahLst/>
            <a:cxnLst/>
            <a:rect l="l" t="t" r="r" b="b"/>
            <a:pathLst>
              <a:path w="1432054" h="1426317">
                <a:moveTo>
                  <a:pt x="0" y="0"/>
                </a:moveTo>
                <a:lnTo>
                  <a:pt x="1432054" y="0"/>
                </a:lnTo>
                <a:lnTo>
                  <a:pt x="1432054" y="1426317"/>
                </a:lnTo>
                <a:lnTo>
                  <a:pt x="0" y="14263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173086" y="-9181"/>
            <a:ext cx="1765454" cy="1104211"/>
          </a:xfrm>
          <a:custGeom>
            <a:avLst/>
            <a:gdLst/>
            <a:ahLst/>
            <a:cxnLst/>
            <a:rect l="l" t="t" r="r" b="b"/>
            <a:pathLst>
              <a:path w="1765454" h="1104211">
                <a:moveTo>
                  <a:pt x="0" y="0"/>
                </a:moveTo>
                <a:lnTo>
                  <a:pt x="1765454" y="0"/>
                </a:lnTo>
                <a:lnTo>
                  <a:pt x="1765454" y="1104212"/>
                </a:lnTo>
                <a:lnTo>
                  <a:pt x="0" y="11042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50794" y="9542327"/>
            <a:ext cx="656241" cy="832495"/>
          </a:xfrm>
          <a:custGeom>
            <a:avLst/>
            <a:gdLst/>
            <a:ahLst/>
            <a:cxnLst/>
            <a:rect l="l" t="t" r="r" b="b"/>
            <a:pathLst>
              <a:path w="656241" h="832495">
                <a:moveTo>
                  <a:pt x="0" y="0"/>
                </a:moveTo>
                <a:lnTo>
                  <a:pt x="656241" y="0"/>
                </a:lnTo>
                <a:lnTo>
                  <a:pt x="656241" y="832495"/>
                </a:lnTo>
                <a:lnTo>
                  <a:pt x="0" y="8324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446975" y="7347880"/>
            <a:ext cx="1173031" cy="1173031"/>
          </a:xfrm>
          <a:custGeom>
            <a:avLst/>
            <a:gdLst/>
            <a:ahLst/>
            <a:cxnLst/>
            <a:rect l="l" t="t" r="r" b="b"/>
            <a:pathLst>
              <a:path w="1173031" h="1173031">
                <a:moveTo>
                  <a:pt x="0" y="0"/>
                </a:moveTo>
                <a:lnTo>
                  <a:pt x="1173031" y="0"/>
                </a:lnTo>
                <a:lnTo>
                  <a:pt x="1173031" y="1173031"/>
                </a:lnTo>
                <a:lnTo>
                  <a:pt x="0" y="1173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9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448043" y="900201"/>
            <a:ext cx="3173097" cy="3173097"/>
          </a:xfrm>
          <a:custGeom>
            <a:avLst/>
            <a:gdLst/>
            <a:ahLst/>
            <a:cxnLst/>
            <a:rect l="l" t="t" r="r" b="b"/>
            <a:pathLst>
              <a:path w="3173097" h="3173097">
                <a:moveTo>
                  <a:pt x="0" y="0"/>
                </a:moveTo>
                <a:lnTo>
                  <a:pt x="3173097" y="0"/>
                </a:lnTo>
                <a:lnTo>
                  <a:pt x="3173097" y="3173097"/>
                </a:lnTo>
                <a:lnTo>
                  <a:pt x="0" y="3173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8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96456" y="3819596"/>
            <a:ext cx="5205822" cy="5438704"/>
          </a:xfrm>
          <a:custGeom>
            <a:avLst/>
            <a:gdLst/>
            <a:ahLst/>
            <a:cxnLst/>
            <a:rect l="l" t="t" r="r" b="b"/>
            <a:pathLst>
              <a:path w="5205822" h="5438704">
                <a:moveTo>
                  <a:pt x="0" y="0"/>
                </a:moveTo>
                <a:lnTo>
                  <a:pt x="5205822" y="0"/>
                </a:lnTo>
                <a:lnTo>
                  <a:pt x="5205822" y="5438704"/>
                </a:lnTo>
                <a:lnTo>
                  <a:pt x="0" y="54387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2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916718" y="-154693"/>
            <a:ext cx="1566859" cy="1572578"/>
          </a:xfrm>
          <a:custGeom>
            <a:avLst/>
            <a:gdLst/>
            <a:ahLst/>
            <a:cxnLst/>
            <a:rect l="l" t="t" r="r" b="b"/>
            <a:pathLst>
              <a:path w="1566859" h="1572578">
                <a:moveTo>
                  <a:pt x="0" y="0"/>
                </a:moveTo>
                <a:lnTo>
                  <a:pt x="1566859" y="0"/>
                </a:lnTo>
                <a:lnTo>
                  <a:pt x="1566859" y="1572578"/>
                </a:lnTo>
                <a:lnTo>
                  <a:pt x="0" y="15725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758407" y="565676"/>
            <a:ext cx="4474741" cy="4583068"/>
          </a:xfrm>
          <a:custGeom>
            <a:avLst/>
            <a:gdLst/>
            <a:ahLst/>
            <a:cxnLst/>
            <a:rect l="l" t="t" r="r" b="b"/>
            <a:pathLst>
              <a:path w="4474741" h="4583068">
                <a:moveTo>
                  <a:pt x="0" y="0"/>
                </a:moveTo>
                <a:lnTo>
                  <a:pt x="4474741" y="0"/>
                </a:lnTo>
                <a:lnTo>
                  <a:pt x="4474741" y="4583068"/>
                </a:lnTo>
                <a:lnTo>
                  <a:pt x="0" y="458306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26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724276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24276" y="6437847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724276" y="810052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24276" y="475804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24276" y="111864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39496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39496" y="6437847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39496" y="475804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639496" y="111864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54715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54715" y="6437847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54715" y="475804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54715" y="111864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469935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469935" y="6437847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385155" y="6437847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469935" y="475804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469935" y="111864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385155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385155" y="475804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385155" y="111864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724276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3688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DILLUNS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639496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3688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DIMARTS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554715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3688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DIMECRES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469935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3688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DIJOUS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385155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36885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DIVENDRES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704786" y="17422"/>
            <a:ext cx="285153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ACTIVITATS MARÇ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17020" y="616991"/>
            <a:ext cx="184374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68851"/>
                </a:solidFill>
                <a:latin typeface="HK Grotesk"/>
                <a:ea typeface="HK Grotesk"/>
                <a:cs typeface="HK Grotesk"/>
                <a:sym typeface="HK Grotesk"/>
              </a:rPr>
              <a:t>AQUEST MES...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034592" y="810052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153293" y="36820"/>
            <a:ext cx="285153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ESCOLA: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90500" y="1714282"/>
            <a:ext cx="2895005" cy="785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 TEXT DEL PARÀGRAF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BBB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93F9177-99C3-411A-9EA8-507030706FEC}"/>
              </a:ext>
            </a:extLst>
          </p:cNvPr>
          <p:cNvSpPr txBox="1"/>
          <p:nvPr/>
        </p:nvSpPr>
        <p:spPr>
          <a:xfrm>
            <a:off x="3724276" y="1187518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3649C39-257A-42DF-9E89-6564F5DA6B8C}"/>
              </a:ext>
            </a:extLst>
          </p:cNvPr>
          <p:cNvSpPr txBox="1"/>
          <p:nvPr/>
        </p:nvSpPr>
        <p:spPr>
          <a:xfrm>
            <a:off x="6654425" y="1168120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74F5380-A876-4706-ADB7-02E244CDCCBC}"/>
              </a:ext>
            </a:extLst>
          </p:cNvPr>
          <p:cNvSpPr txBox="1"/>
          <p:nvPr/>
        </p:nvSpPr>
        <p:spPr>
          <a:xfrm>
            <a:off x="9554006" y="1233938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C473660-1B29-404E-B076-C9FAF47858C9}"/>
              </a:ext>
            </a:extLst>
          </p:cNvPr>
          <p:cNvSpPr txBox="1"/>
          <p:nvPr/>
        </p:nvSpPr>
        <p:spPr>
          <a:xfrm>
            <a:off x="12541687" y="1201398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7E06A59-C7F0-4891-AE41-600B0E23919F}"/>
              </a:ext>
            </a:extLst>
          </p:cNvPr>
          <p:cNvSpPr txBox="1"/>
          <p:nvPr/>
        </p:nvSpPr>
        <p:spPr>
          <a:xfrm>
            <a:off x="15449211" y="1186021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1306D7A-65CB-4EFE-897B-DD1673E2237C}"/>
              </a:ext>
            </a:extLst>
          </p:cNvPr>
          <p:cNvSpPr txBox="1"/>
          <p:nvPr/>
        </p:nvSpPr>
        <p:spPr>
          <a:xfrm>
            <a:off x="3724275" y="2964099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020FFAF-E53A-42C3-9AFF-CE9D4A5113CC}"/>
              </a:ext>
            </a:extLst>
          </p:cNvPr>
          <p:cNvSpPr txBox="1"/>
          <p:nvPr/>
        </p:nvSpPr>
        <p:spPr>
          <a:xfrm>
            <a:off x="6690144" y="2890413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42EE7B3-ADD5-4F0D-B986-C1DCD4874461}"/>
              </a:ext>
            </a:extLst>
          </p:cNvPr>
          <p:cNvSpPr txBox="1"/>
          <p:nvPr/>
        </p:nvSpPr>
        <p:spPr>
          <a:xfrm>
            <a:off x="9501176" y="2939856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1A09B4D-B058-4B11-83B7-7ABF8F684D15}"/>
              </a:ext>
            </a:extLst>
          </p:cNvPr>
          <p:cNvSpPr txBox="1"/>
          <p:nvPr/>
        </p:nvSpPr>
        <p:spPr>
          <a:xfrm>
            <a:off x="12598655" y="2971953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6B48027-ED72-4E55-8F41-5FAD38731879}"/>
              </a:ext>
            </a:extLst>
          </p:cNvPr>
          <p:cNvSpPr txBox="1"/>
          <p:nvPr/>
        </p:nvSpPr>
        <p:spPr>
          <a:xfrm>
            <a:off x="15455026" y="3013584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7614814-C0C2-494B-A8D8-8BB8EAC32E4E}"/>
              </a:ext>
            </a:extLst>
          </p:cNvPr>
          <p:cNvSpPr txBox="1"/>
          <p:nvPr/>
        </p:nvSpPr>
        <p:spPr>
          <a:xfrm>
            <a:off x="3653384" y="4860798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A996670-9C98-43B5-A43A-5B57D83E8A81}"/>
              </a:ext>
            </a:extLst>
          </p:cNvPr>
          <p:cNvSpPr txBox="1"/>
          <p:nvPr/>
        </p:nvSpPr>
        <p:spPr>
          <a:xfrm>
            <a:off x="6354863" y="4844025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93697329-D4D5-4F46-B02C-883B5B3B8A63}"/>
              </a:ext>
            </a:extLst>
          </p:cNvPr>
          <p:cNvSpPr txBox="1"/>
          <p:nvPr/>
        </p:nvSpPr>
        <p:spPr>
          <a:xfrm>
            <a:off x="9554006" y="4860797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1A79FE8-4ED5-4581-9FF8-BAC1630AAEC6}"/>
              </a:ext>
            </a:extLst>
          </p:cNvPr>
          <p:cNvSpPr txBox="1"/>
          <p:nvPr/>
        </p:nvSpPr>
        <p:spPr>
          <a:xfrm>
            <a:off x="12598655" y="4817650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FDDC500-72B3-4838-923D-58E299E3A2C1}"/>
              </a:ext>
            </a:extLst>
          </p:cNvPr>
          <p:cNvSpPr txBox="1"/>
          <p:nvPr/>
        </p:nvSpPr>
        <p:spPr>
          <a:xfrm>
            <a:off x="15522138" y="4756633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A271956-5CF9-446F-9F03-56B71FEA2271}"/>
              </a:ext>
            </a:extLst>
          </p:cNvPr>
          <p:cNvSpPr txBox="1"/>
          <p:nvPr/>
        </p:nvSpPr>
        <p:spPr>
          <a:xfrm>
            <a:off x="3693498" y="6513486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C9EE975-A7E6-4249-AA79-A7994689725E}"/>
              </a:ext>
            </a:extLst>
          </p:cNvPr>
          <p:cNvSpPr txBox="1"/>
          <p:nvPr/>
        </p:nvSpPr>
        <p:spPr>
          <a:xfrm>
            <a:off x="6571490" y="6469155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9F1D35C-C17A-4FE8-A4D8-F3C1D8446DD0}"/>
              </a:ext>
            </a:extLst>
          </p:cNvPr>
          <p:cNvSpPr txBox="1"/>
          <p:nvPr/>
        </p:nvSpPr>
        <p:spPr>
          <a:xfrm>
            <a:off x="9547871" y="6564455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FE02CC7-AAE3-4136-9AF5-2012B74DF072}"/>
              </a:ext>
            </a:extLst>
          </p:cNvPr>
          <p:cNvSpPr txBox="1"/>
          <p:nvPr/>
        </p:nvSpPr>
        <p:spPr>
          <a:xfrm>
            <a:off x="12483691" y="6576610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23E777EE-8F2A-4D75-A8C6-5ADD1F642205}"/>
              </a:ext>
            </a:extLst>
          </p:cNvPr>
          <p:cNvSpPr txBox="1"/>
          <p:nvPr/>
        </p:nvSpPr>
        <p:spPr>
          <a:xfrm>
            <a:off x="15385155" y="6482504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3D1550B6-9379-43B8-B9D6-E394B545D0C9}"/>
              </a:ext>
            </a:extLst>
          </p:cNvPr>
          <p:cNvSpPr txBox="1"/>
          <p:nvPr/>
        </p:nvSpPr>
        <p:spPr>
          <a:xfrm>
            <a:off x="3705539" y="8281865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9E8CD88-20F0-45C5-8AB8-63ADE33434E2}"/>
              </a:ext>
            </a:extLst>
          </p:cNvPr>
          <p:cNvSpPr txBox="1"/>
          <p:nvPr/>
        </p:nvSpPr>
        <p:spPr>
          <a:xfrm>
            <a:off x="6119197" y="8281865"/>
            <a:ext cx="2225711" cy="13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</Words>
  <Application>Microsoft Office PowerPoint</Application>
  <PresentationFormat>Personalizado</PresentationFormat>
  <Paragraphs>55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Montserrat Bold</vt:lpstr>
      <vt:lpstr>Arial</vt:lpstr>
      <vt:lpstr>HK Grotesk Semi-Bold</vt:lpstr>
      <vt:lpstr>Calibri</vt:lpstr>
      <vt:lpstr>Open Sans</vt:lpstr>
      <vt:lpstr>HK Grotesk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Act.Març26</dc:title>
  <dc:creator>Elisabet Duart</dc:creator>
  <cp:lastModifiedBy>Elisabet Duart</cp:lastModifiedBy>
  <cp:revision>2</cp:revision>
  <dcterms:created xsi:type="dcterms:W3CDTF">2006-08-16T00:00:00Z</dcterms:created>
  <dcterms:modified xsi:type="dcterms:W3CDTF">2025-12-22T07:58:48Z</dcterms:modified>
  <dc:identifier>DAGeQCfRA9Q</dc:identifier>
</cp:coreProperties>
</file>