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K Grotesk" panose="020B0604020202020204" charset="0"/>
      <p:regular r:id="rId7"/>
    </p:embeddedFont>
    <p:embeddedFont>
      <p:font typeface="HK Grotesk Semi-Bold" panose="020B0604020202020204" charset="0"/>
      <p:regular r:id="rId8"/>
    </p:embeddedFont>
    <p:embeddedFont>
      <p:font typeface="Montserrat Bold" panose="020B0604020202020204" charset="0"/>
      <p:regular r:id="rId9"/>
    </p:embeddedFont>
    <p:embeddedFont>
      <p:font typeface="Open Sans" panose="020B0606030504020204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-412832"/>
            <a:ext cx="18288000" cy="955757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3" name="AutoShape 3"/>
          <p:cNvSpPr/>
          <p:nvPr/>
        </p:nvSpPr>
        <p:spPr>
          <a:xfrm>
            <a:off x="3478915" y="6194389"/>
            <a:ext cx="17400558" cy="1740006"/>
          </a:xfrm>
          <a:prstGeom prst="rect">
            <a:avLst/>
          </a:prstGeom>
          <a:solidFill>
            <a:srgbClr val="FF5757">
              <a:alpha val="784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3478915" y="2732965"/>
            <a:ext cx="17400558" cy="1653605"/>
          </a:xfrm>
          <a:prstGeom prst="rect">
            <a:avLst/>
          </a:prstGeom>
          <a:solidFill>
            <a:srgbClr val="FF5757">
              <a:alpha val="784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0" y="966241"/>
            <a:ext cx="18260601" cy="0"/>
          </a:xfrm>
          <a:prstGeom prst="line">
            <a:avLst/>
          </a:prstGeom>
          <a:ln w="19050" cap="rnd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90500" y="-19364"/>
            <a:ext cx="1610639" cy="674455"/>
          </a:xfrm>
          <a:custGeom>
            <a:avLst/>
            <a:gdLst/>
            <a:ahLst/>
            <a:cxnLst/>
            <a:rect l="l" t="t" r="r" b="b"/>
            <a:pathLst>
              <a:path w="1610639" h="674455">
                <a:moveTo>
                  <a:pt x="0" y="0"/>
                </a:moveTo>
                <a:lnTo>
                  <a:pt x="1610639" y="0"/>
                </a:lnTo>
                <a:lnTo>
                  <a:pt x="1610639" y="674455"/>
                </a:lnTo>
                <a:lnTo>
                  <a:pt x="0" y="67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51584">
            <a:off x="2626184" y="-449780"/>
            <a:ext cx="1923170" cy="1328735"/>
          </a:xfrm>
          <a:custGeom>
            <a:avLst/>
            <a:gdLst/>
            <a:ahLst/>
            <a:cxnLst/>
            <a:rect l="l" t="t" r="r" b="b"/>
            <a:pathLst>
              <a:path w="1923170" h="1328735">
                <a:moveTo>
                  <a:pt x="0" y="0"/>
                </a:moveTo>
                <a:lnTo>
                  <a:pt x="1923170" y="0"/>
                </a:lnTo>
                <a:lnTo>
                  <a:pt x="1923170" y="1328735"/>
                </a:lnTo>
                <a:lnTo>
                  <a:pt x="0" y="1328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3136" y="61863"/>
            <a:ext cx="2320413" cy="1075828"/>
          </a:xfrm>
          <a:custGeom>
            <a:avLst/>
            <a:gdLst/>
            <a:ahLst/>
            <a:cxnLst/>
            <a:rect l="l" t="t" r="r" b="b"/>
            <a:pathLst>
              <a:path w="2320413" h="1075828">
                <a:moveTo>
                  <a:pt x="0" y="0"/>
                </a:moveTo>
                <a:lnTo>
                  <a:pt x="2320413" y="0"/>
                </a:lnTo>
                <a:lnTo>
                  <a:pt x="2320413" y="1075828"/>
                </a:lnTo>
                <a:lnTo>
                  <a:pt x="0" y="1075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353090" y="2768751"/>
            <a:ext cx="3907511" cy="4114800"/>
          </a:xfrm>
          <a:custGeom>
            <a:avLst/>
            <a:gdLst/>
            <a:ahLst/>
            <a:cxnLst/>
            <a:rect l="l" t="t" r="r" b="b"/>
            <a:pathLst>
              <a:path w="3907511" h="4114800">
                <a:moveTo>
                  <a:pt x="0" y="0"/>
                </a:moveTo>
                <a:lnTo>
                  <a:pt x="3907511" y="0"/>
                </a:lnTo>
                <a:lnTo>
                  <a:pt x="39075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3478915" y="8259089"/>
            <a:ext cx="14809085" cy="2213636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11" name="Freeform 11"/>
          <p:cNvSpPr/>
          <p:nvPr/>
        </p:nvSpPr>
        <p:spPr>
          <a:xfrm>
            <a:off x="2965033" y="6172200"/>
            <a:ext cx="3907511" cy="4114800"/>
          </a:xfrm>
          <a:custGeom>
            <a:avLst/>
            <a:gdLst/>
            <a:ahLst/>
            <a:cxnLst/>
            <a:rect l="l" t="t" r="r" b="b"/>
            <a:pathLst>
              <a:path w="3907511" h="4114800">
                <a:moveTo>
                  <a:pt x="0" y="0"/>
                </a:moveTo>
                <a:lnTo>
                  <a:pt x="3907511" y="0"/>
                </a:lnTo>
                <a:lnTo>
                  <a:pt x="39075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81863" y="1538376"/>
            <a:ext cx="1472852" cy="1870720"/>
          </a:xfrm>
          <a:custGeom>
            <a:avLst/>
            <a:gdLst/>
            <a:ahLst/>
            <a:cxnLst/>
            <a:rect l="l" t="t" r="r" b="b"/>
            <a:pathLst>
              <a:path w="1472852" h="1870720">
                <a:moveTo>
                  <a:pt x="0" y="0"/>
                </a:moveTo>
                <a:lnTo>
                  <a:pt x="1472852" y="0"/>
                </a:lnTo>
                <a:lnTo>
                  <a:pt x="1472852" y="1870720"/>
                </a:lnTo>
                <a:lnTo>
                  <a:pt x="0" y="1870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1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587770" y="-1043608"/>
            <a:ext cx="14672832" cy="11516334"/>
          </a:xfrm>
          <a:custGeom>
            <a:avLst/>
            <a:gdLst/>
            <a:ahLst/>
            <a:cxnLst/>
            <a:rect l="l" t="t" r="r" b="b"/>
            <a:pathLst>
              <a:path w="15489489" h="15001011">
                <a:moveTo>
                  <a:pt x="0" y="0"/>
                </a:moveTo>
                <a:lnTo>
                  <a:pt x="15489489" y="0"/>
                </a:lnTo>
                <a:lnTo>
                  <a:pt x="15489489" y="15001011"/>
                </a:lnTo>
                <a:lnTo>
                  <a:pt x="0" y="150010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24276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24276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24276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24276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39496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39496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39496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39496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5471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54715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54715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54715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6993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69935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85155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69935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69935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38515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85155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385155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2427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DILLUNS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63949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DIMARTS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5471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DIMECRES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46993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DIJOUS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38515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DIVENDRES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41288" y="55522"/>
            <a:ext cx="360542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ACTIVITATS FEBRER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7020" y="616991"/>
            <a:ext cx="184374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5757"/>
                </a:solidFill>
                <a:latin typeface="HK Grotesk"/>
                <a:ea typeface="HK Grotesk"/>
                <a:cs typeface="HK Grotesk"/>
                <a:sym typeface="HK Grotesk"/>
              </a:rPr>
              <a:t>AQUEST MES...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601901" y="55522"/>
            <a:ext cx="360542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ESCOLA: </a:t>
            </a:r>
          </a:p>
        </p:txBody>
      </p:sp>
      <p:sp>
        <p:nvSpPr>
          <p:cNvPr id="42" name="Freeform 42"/>
          <p:cNvSpPr/>
          <p:nvPr/>
        </p:nvSpPr>
        <p:spPr>
          <a:xfrm>
            <a:off x="3495691" y="-939049"/>
            <a:ext cx="14901164" cy="11363934"/>
          </a:xfrm>
          <a:custGeom>
            <a:avLst/>
            <a:gdLst/>
            <a:ahLst/>
            <a:cxnLst/>
            <a:rect l="l" t="t" r="r" b="b"/>
            <a:pathLst>
              <a:path w="15489489" h="15001011">
                <a:moveTo>
                  <a:pt x="0" y="0"/>
                </a:moveTo>
                <a:lnTo>
                  <a:pt x="15489489" y="0"/>
                </a:lnTo>
                <a:lnTo>
                  <a:pt x="15489489" y="15001011"/>
                </a:lnTo>
                <a:lnTo>
                  <a:pt x="0" y="150010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53637" y="1669361"/>
            <a:ext cx="2895005" cy="816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TEXT DEL PARÀGRAF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8A83361-AE38-472A-91D7-A6881E96C99D}"/>
              </a:ext>
            </a:extLst>
          </p:cNvPr>
          <p:cNvSpPr txBox="1"/>
          <p:nvPr/>
        </p:nvSpPr>
        <p:spPr>
          <a:xfrm>
            <a:off x="6745717" y="1296442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EE760A0-41B3-45D3-A2D0-30D5216696FD}"/>
              </a:ext>
            </a:extLst>
          </p:cNvPr>
          <p:cNvSpPr txBox="1"/>
          <p:nvPr/>
        </p:nvSpPr>
        <p:spPr>
          <a:xfrm>
            <a:off x="9727882" y="1188823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BFDA177-CEC1-4F79-8C1B-B839A005DA9C}"/>
              </a:ext>
            </a:extLst>
          </p:cNvPr>
          <p:cNvSpPr txBox="1"/>
          <p:nvPr/>
        </p:nvSpPr>
        <p:spPr>
          <a:xfrm>
            <a:off x="12540756" y="1179822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02FFE4A-0931-4D2B-A597-A35079264AB3}"/>
              </a:ext>
            </a:extLst>
          </p:cNvPr>
          <p:cNvSpPr txBox="1"/>
          <p:nvPr/>
        </p:nvSpPr>
        <p:spPr>
          <a:xfrm>
            <a:off x="15524376" y="1188823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86958A3-5139-4321-AECE-99C18495CCDE}"/>
              </a:ext>
            </a:extLst>
          </p:cNvPr>
          <p:cNvSpPr txBox="1"/>
          <p:nvPr/>
        </p:nvSpPr>
        <p:spPr>
          <a:xfrm>
            <a:off x="3726774" y="2920576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C4D3861-A36B-427A-B719-AD2240CF636B}"/>
              </a:ext>
            </a:extLst>
          </p:cNvPr>
          <p:cNvSpPr txBox="1"/>
          <p:nvPr/>
        </p:nvSpPr>
        <p:spPr>
          <a:xfrm>
            <a:off x="6710316" y="2999893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35C5F74-729F-4D31-8939-DCE2D933BE5F}"/>
              </a:ext>
            </a:extLst>
          </p:cNvPr>
          <p:cNvSpPr txBox="1"/>
          <p:nvPr/>
        </p:nvSpPr>
        <p:spPr>
          <a:xfrm>
            <a:off x="9663569" y="2931161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935D00A-0D27-41B1-91DA-4824FE5B2F0D}"/>
              </a:ext>
            </a:extLst>
          </p:cNvPr>
          <p:cNvSpPr txBox="1"/>
          <p:nvPr/>
        </p:nvSpPr>
        <p:spPr>
          <a:xfrm>
            <a:off x="12531114" y="2963942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94738A3-B55E-4BF5-AE2D-40A2186C5745}"/>
              </a:ext>
            </a:extLst>
          </p:cNvPr>
          <p:cNvSpPr txBox="1"/>
          <p:nvPr/>
        </p:nvSpPr>
        <p:spPr>
          <a:xfrm>
            <a:off x="15537582" y="2950774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9B2875D-2211-4CA5-95F3-6B48B3C0C6B8}"/>
              </a:ext>
            </a:extLst>
          </p:cNvPr>
          <p:cNvSpPr txBox="1"/>
          <p:nvPr/>
        </p:nvSpPr>
        <p:spPr>
          <a:xfrm>
            <a:off x="3726774" y="4774412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4C637A8-3E23-4517-8612-2041FDC7E0DB}"/>
              </a:ext>
            </a:extLst>
          </p:cNvPr>
          <p:cNvSpPr txBox="1"/>
          <p:nvPr/>
        </p:nvSpPr>
        <p:spPr>
          <a:xfrm>
            <a:off x="6634250" y="4758045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9D9EAAD-155D-4AC8-B2CF-CDC49F875EA8}"/>
              </a:ext>
            </a:extLst>
          </p:cNvPr>
          <p:cNvSpPr txBox="1"/>
          <p:nvPr/>
        </p:nvSpPr>
        <p:spPr>
          <a:xfrm>
            <a:off x="9570232" y="4792751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D374CCB-0455-4E39-BB16-8AA49DA5B84F}"/>
              </a:ext>
            </a:extLst>
          </p:cNvPr>
          <p:cNvSpPr txBox="1"/>
          <p:nvPr/>
        </p:nvSpPr>
        <p:spPr>
          <a:xfrm>
            <a:off x="12389229" y="4826151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311A471-1DFB-4FB0-BA5E-4432A4E8C847}"/>
              </a:ext>
            </a:extLst>
          </p:cNvPr>
          <p:cNvSpPr txBox="1"/>
          <p:nvPr/>
        </p:nvSpPr>
        <p:spPr>
          <a:xfrm>
            <a:off x="15496894" y="4790336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671AEBF-47F8-412C-ABC1-D3238B6662BC}"/>
              </a:ext>
            </a:extLst>
          </p:cNvPr>
          <p:cNvSpPr txBox="1"/>
          <p:nvPr/>
        </p:nvSpPr>
        <p:spPr>
          <a:xfrm>
            <a:off x="3587769" y="6637777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41A6735-7E2A-437A-B3CE-48DD221214C5}"/>
              </a:ext>
            </a:extLst>
          </p:cNvPr>
          <p:cNvSpPr txBox="1"/>
          <p:nvPr/>
        </p:nvSpPr>
        <p:spPr>
          <a:xfrm>
            <a:off x="6612521" y="6517047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1FBB6941-BC66-4631-B9CD-66C1C3193221}"/>
              </a:ext>
            </a:extLst>
          </p:cNvPr>
          <p:cNvSpPr txBox="1"/>
          <p:nvPr/>
        </p:nvSpPr>
        <p:spPr>
          <a:xfrm>
            <a:off x="9497706" y="6619457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848599A-198D-4405-A20C-B83682B94EA1}"/>
              </a:ext>
            </a:extLst>
          </p:cNvPr>
          <p:cNvSpPr txBox="1"/>
          <p:nvPr/>
        </p:nvSpPr>
        <p:spPr>
          <a:xfrm>
            <a:off x="12439803" y="6670214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FC6A52B-F893-4AE3-AE24-F91A3AFC7398}"/>
              </a:ext>
            </a:extLst>
          </p:cNvPr>
          <p:cNvSpPr txBox="1"/>
          <p:nvPr/>
        </p:nvSpPr>
        <p:spPr>
          <a:xfrm>
            <a:off x="15381900" y="6684770"/>
            <a:ext cx="2422604" cy="135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</Words>
  <Application>Microsoft Office PowerPoint</Application>
  <PresentationFormat>Personalizado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Montserrat Bold</vt:lpstr>
      <vt:lpstr>Arial</vt:lpstr>
      <vt:lpstr>HK Grotesk Semi-Bold</vt:lpstr>
      <vt:lpstr>Calibri</vt:lpstr>
      <vt:lpstr>Open Sans</vt:lpstr>
      <vt:lpstr>HK Grotesk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Act.Febrer2026</dc:title>
  <dc:creator>Elisabet Duart</dc:creator>
  <cp:lastModifiedBy>Elisabet Duart</cp:lastModifiedBy>
  <cp:revision>2</cp:revision>
  <dcterms:created xsi:type="dcterms:W3CDTF">2006-08-16T00:00:00Z</dcterms:created>
  <dcterms:modified xsi:type="dcterms:W3CDTF">2025-12-22T07:54:43Z</dcterms:modified>
  <dc:identifier>DAGbODPgipA</dc:identifier>
</cp:coreProperties>
</file>