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K Grotesk" panose="020B0604020202020204" charset="0"/>
      <p:regular r:id="rId7"/>
    </p:embeddedFont>
    <p:embeddedFont>
      <p:font typeface="HK Grotesk Semi-Bold" panose="020B0604020202020204" charset="0"/>
      <p:regular r:id="rId8"/>
    </p:embeddedFont>
    <p:embeddedFont>
      <p:font typeface="Montserrat Bold" panose="020B0604020202020204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29134" y="-412832"/>
            <a:ext cx="19051181" cy="955757"/>
          </a:xfrm>
          <a:prstGeom prst="rect">
            <a:avLst/>
          </a:prstGeom>
          <a:solidFill>
            <a:srgbClr val="FFC85A"/>
          </a:solidFill>
        </p:spPr>
      </p:sp>
      <p:sp>
        <p:nvSpPr>
          <p:cNvPr id="3" name="AutoShape 3"/>
          <p:cNvSpPr/>
          <p:nvPr/>
        </p:nvSpPr>
        <p:spPr>
          <a:xfrm>
            <a:off x="3478915" y="6194389"/>
            <a:ext cx="17400558" cy="1740006"/>
          </a:xfrm>
          <a:prstGeom prst="rect">
            <a:avLst/>
          </a:prstGeom>
          <a:solidFill>
            <a:srgbClr val="FFC85A">
              <a:alpha val="784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3478915" y="2732965"/>
            <a:ext cx="17400558" cy="1653605"/>
          </a:xfrm>
          <a:prstGeom prst="rect">
            <a:avLst/>
          </a:prstGeom>
          <a:solidFill>
            <a:srgbClr val="FFC85A">
              <a:alpha val="7843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-381590" y="975766"/>
            <a:ext cx="19051181" cy="0"/>
          </a:xfrm>
          <a:prstGeom prst="line">
            <a:avLst/>
          </a:prstGeom>
          <a:ln w="19050" cap="rnd">
            <a:solidFill>
              <a:srgbClr val="FFC85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90500" y="-19364"/>
            <a:ext cx="1610639" cy="674455"/>
          </a:xfrm>
          <a:custGeom>
            <a:avLst/>
            <a:gdLst/>
            <a:ahLst/>
            <a:cxnLst/>
            <a:rect l="l" t="t" r="r" b="b"/>
            <a:pathLst>
              <a:path w="1610639" h="674455">
                <a:moveTo>
                  <a:pt x="0" y="0"/>
                </a:moveTo>
                <a:lnTo>
                  <a:pt x="1610639" y="0"/>
                </a:lnTo>
                <a:lnTo>
                  <a:pt x="1610639" y="674455"/>
                </a:lnTo>
                <a:lnTo>
                  <a:pt x="0" y="6744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3478915" y="9744146"/>
            <a:ext cx="14809085" cy="728579"/>
          </a:xfrm>
          <a:prstGeom prst="rect">
            <a:avLst/>
          </a:prstGeom>
          <a:solidFill>
            <a:srgbClr val="FFC85A"/>
          </a:solidFill>
        </p:spPr>
      </p:sp>
      <p:sp>
        <p:nvSpPr>
          <p:cNvPr id="8" name="Freeform 8"/>
          <p:cNvSpPr/>
          <p:nvPr/>
        </p:nvSpPr>
        <p:spPr>
          <a:xfrm>
            <a:off x="14599989" y="7986462"/>
            <a:ext cx="3696320" cy="1755752"/>
          </a:xfrm>
          <a:custGeom>
            <a:avLst/>
            <a:gdLst/>
            <a:ahLst/>
            <a:cxnLst/>
            <a:rect l="l" t="t" r="r" b="b"/>
            <a:pathLst>
              <a:path w="3696320" h="1755752">
                <a:moveTo>
                  <a:pt x="0" y="0"/>
                </a:moveTo>
                <a:lnTo>
                  <a:pt x="3696321" y="0"/>
                </a:lnTo>
                <a:lnTo>
                  <a:pt x="3696321" y="1755752"/>
                </a:lnTo>
                <a:lnTo>
                  <a:pt x="0" y="17557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13637" y="7250255"/>
            <a:ext cx="1332000" cy="1428622"/>
          </a:xfrm>
          <a:custGeom>
            <a:avLst/>
            <a:gdLst/>
            <a:ahLst/>
            <a:cxnLst/>
            <a:rect l="l" t="t" r="r" b="b"/>
            <a:pathLst>
              <a:path w="1332000" h="1428622">
                <a:moveTo>
                  <a:pt x="0" y="0"/>
                </a:moveTo>
                <a:lnTo>
                  <a:pt x="1332000" y="0"/>
                </a:lnTo>
                <a:lnTo>
                  <a:pt x="1332000" y="1428621"/>
                </a:lnTo>
                <a:lnTo>
                  <a:pt x="0" y="14286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432340" y="5549180"/>
            <a:ext cx="1370415" cy="2385216"/>
          </a:xfrm>
          <a:custGeom>
            <a:avLst/>
            <a:gdLst/>
            <a:ahLst/>
            <a:cxnLst/>
            <a:rect l="l" t="t" r="r" b="b"/>
            <a:pathLst>
              <a:path w="1370415" h="2385216">
                <a:moveTo>
                  <a:pt x="0" y="0"/>
                </a:moveTo>
                <a:lnTo>
                  <a:pt x="1370415" y="0"/>
                </a:lnTo>
                <a:lnTo>
                  <a:pt x="1370415" y="2385216"/>
                </a:lnTo>
                <a:lnTo>
                  <a:pt x="0" y="2385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546481" y="1028700"/>
            <a:ext cx="1704529" cy="1882591"/>
          </a:xfrm>
          <a:custGeom>
            <a:avLst/>
            <a:gdLst/>
            <a:ahLst/>
            <a:cxnLst/>
            <a:rect l="l" t="t" r="r" b="b"/>
            <a:pathLst>
              <a:path w="1704529" h="1882591">
                <a:moveTo>
                  <a:pt x="0" y="0"/>
                </a:moveTo>
                <a:lnTo>
                  <a:pt x="1704529" y="0"/>
                </a:lnTo>
                <a:lnTo>
                  <a:pt x="1704529" y="1882591"/>
                </a:lnTo>
                <a:lnTo>
                  <a:pt x="0" y="18825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6000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4110" y="8996442"/>
            <a:ext cx="3606003" cy="1271936"/>
          </a:xfrm>
          <a:custGeom>
            <a:avLst/>
            <a:gdLst/>
            <a:ahLst/>
            <a:cxnLst/>
            <a:rect l="l" t="t" r="r" b="b"/>
            <a:pathLst>
              <a:path w="3606003" h="1271936">
                <a:moveTo>
                  <a:pt x="0" y="0"/>
                </a:moveTo>
                <a:lnTo>
                  <a:pt x="3606003" y="0"/>
                </a:lnTo>
                <a:lnTo>
                  <a:pt x="3606003" y="1271935"/>
                </a:lnTo>
                <a:lnTo>
                  <a:pt x="0" y="1271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988629" y="0"/>
            <a:ext cx="1151354" cy="1329501"/>
          </a:xfrm>
          <a:custGeom>
            <a:avLst/>
            <a:gdLst/>
            <a:ahLst/>
            <a:cxnLst/>
            <a:rect l="l" t="t" r="r" b="b"/>
            <a:pathLst>
              <a:path w="1151354" h="1329501">
                <a:moveTo>
                  <a:pt x="0" y="0"/>
                </a:moveTo>
                <a:lnTo>
                  <a:pt x="1151354" y="0"/>
                </a:lnTo>
                <a:lnTo>
                  <a:pt x="1151354" y="1329501"/>
                </a:lnTo>
                <a:lnTo>
                  <a:pt x="0" y="13295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03476" y="-190903"/>
            <a:ext cx="1520800" cy="822499"/>
          </a:xfrm>
          <a:custGeom>
            <a:avLst/>
            <a:gdLst/>
            <a:ahLst/>
            <a:cxnLst/>
            <a:rect l="l" t="t" r="r" b="b"/>
            <a:pathLst>
              <a:path w="1520800" h="822499">
                <a:moveTo>
                  <a:pt x="0" y="0"/>
                </a:moveTo>
                <a:lnTo>
                  <a:pt x="1520800" y="0"/>
                </a:lnTo>
                <a:lnTo>
                  <a:pt x="1520800" y="822499"/>
                </a:lnTo>
                <a:lnTo>
                  <a:pt x="0" y="82249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24276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24276" y="633307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24276" y="810052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24276" y="455545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39496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39496" y="633307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39496" y="810052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39496" y="455545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5471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54715" y="633307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54715" y="8100521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54715" y="455545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6993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469935" y="633307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85155" y="633307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69935" y="455545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385155" y="2880582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385155" y="4555454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72427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DILLUNS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639496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DIMARTS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5471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DIMECRES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46993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DIJOUS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85155" y="593496"/>
            <a:ext cx="2094371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FF914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DIVENDRES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41288" y="55522"/>
            <a:ext cx="285153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ACTIVITATS ABRIL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7020" y="616991"/>
            <a:ext cx="184374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914D"/>
                </a:solidFill>
                <a:latin typeface="HK Grotesk"/>
                <a:ea typeface="HK Grotesk"/>
                <a:cs typeface="HK Grotesk"/>
                <a:sym typeface="HK Grotesk"/>
              </a:rPr>
              <a:t>AQUEST MES...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179194" y="8105846"/>
            <a:ext cx="1961021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308174" y="55522"/>
            <a:ext cx="2851530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b="1">
                <a:solidFill>
                  <a:srgbClr val="FFFFFF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ESCOLA: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13127" y="1640430"/>
            <a:ext cx="2851530" cy="785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 TEXT DEL PARÀGRAFX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C2EE984-6019-4BE7-9EA6-D8F64122DF0D}"/>
              </a:ext>
            </a:extLst>
          </p:cNvPr>
          <p:cNvSpPr txBox="1"/>
          <p:nvPr/>
        </p:nvSpPr>
        <p:spPr>
          <a:xfrm>
            <a:off x="6548304" y="3033765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777F951-3772-4E9A-82D0-53D9AC56A262}"/>
              </a:ext>
            </a:extLst>
          </p:cNvPr>
          <p:cNvSpPr txBox="1"/>
          <p:nvPr/>
        </p:nvSpPr>
        <p:spPr>
          <a:xfrm>
            <a:off x="9427295" y="3078388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786663A-C3C9-4A03-9615-2B855037301E}"/>
              </a:ext>
            </a:extLst>
          </p:cNvPr>
          <p:cNvSpPr txBox="1"/>
          <p:nvPr/>
        </p:nvSpPr>
        <p:spPr>
          <a:xfrm>
            <a:off x="12478317" y="2997454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8A17BA3-39AD-43AC-944E-37AE3BC84A7F}"/>
              </a:ext>
            </a:extLst>
          </p:cNvPr>
          <p:cNvSpPr txBox="1"/>
          <p:nvPr/>
        </p:nvSpPr>
        <p:spPr>
          <a:xfrm>
            <a:off x="15484728" y="3044111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5EE4600-758B-4E87-A0DE-01A3880E4A2D}"/>
              </a:ext>
            </a:extLst>
          </p:cNvPr>
          <p:cNvSpPr txBox="1"/>
          <p:nvPr/>
        </p:nvSpPr>
        <p:spPr>
          <a:xfrm>
            <a:off x="3765391" y="4732374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BEF45A2-3513-4B00-BA6A-A3A8E5AB7272}"/>
              </a:ext>
            </a:extLst>
          </p:cNvPr>
          <p:cNvSpPr txBox="1"/>
          <p:nvPr/>
        </p:nvSpPr>
        <p:spPr>
          <a:xfrm>
            <a:off x="6432163" y="4733769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7E36D26-B9B5-4EC3-8D16-AE5CF9F8C085}"/>
              </a:ext>
            </a:extLst>
          </p:cNvPr>
          <p:cNvSpPr txBox="1"/>
          <p:nvPr/>
        </p:nvSpPr>
        <p:spPr>
          <a:xfrm>
            <a:off x="9504191" y="4755589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9F5E445-EB74-4489-9E98-061288AFD222}"/>
              </a:ext>
            </a:extLst>
          </p:cNvPr>
          <p:cNvSpPr txBox="1"/>
          <p:nvPr/>
        </p:nvSpPr>
        <p:spPr>
          <a:xfrm>
            <a:off x="12491024" y="4774448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F335DD72-E465-4949-8946-486DE7AC23CB}"/>
              </a:ext>
            </a:extLst>
          </p:cNvPr>
          <p:cNvSpPr txBox="1"/>
          <p:nvPr/>
        </p:nvSpPr>
        <p:spPr>
          <a:xfrm>
            <a:off x="15428756" y="4789130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7FA52D52-1BC4-4CCD-AC5A-95B0C6E4F1F1}"/>
              </a:ext>
            </a:extLst>
          </p:cNvPr>
          <p:cNvSpPr txBox="1"/>
          <p:nvPr/>
        </p:nvSpPr>
        <p:spPr>
          <a:xfrm>
            <a:off x="3724276" y="6544883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A876E1E-1A91-4118-A623-85676FF1B4F9}"/>
              </a:ext>
            </a:extLst>
          </p:cNvPr>
          <p:cNvSpPr txBox="1"/>
          <p:nvPr/>
        </p:nvSpPr>
        <p:spPr>
          <a:xfrm>
            <a:off x="6577533" y="6544855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A87D41B-5F35-4381-A817-435DFE3198E1}"/>
              </a:ext>
            </a:extLst>
          </p:cNvPr>
          <p:cNvSpPr txBox="1"/>
          <p:nvPr/>
        </p:nvSpPr>
        <p:spPr>
          <a:xfrm>
            <a:off x="9302419" y="6595278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AE0DB62-D42F-4A99-B5FE-B2D614939FC8}"/>
              </a:ext>
            </a:extLst>
          </p:cNvPr>
          <p:cNvSpPr txBox="1"/>
          <p:nvPr/>
        </p:nvSpPr>
        <p:spPr>
          <a:xfrm>
            <a:off x="12115859" y="6544854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8552730-8BD6-47CC-9D35-0E390783735A}"/>
              </a:ext>
            </a:extLst>
          </p:cNvPr>
          <p:cNvSpPr txBox="1"/>
          <p:nvPr/>
        </p:nvSpPr>
        <p:spPr>
          <a:xfrm>
            <a:off x="15465641" y="6544853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A0DA2AB-DF4A-4075-A204-097FF5367793}"/>
              </a:ext>
            </a:extLst>
          </p:cNvPr>
          <p:cNvSpPr txBox="1"/>
          <p:nvPr/>
        </p:nvSpPr>
        <p:spPr>
          <a:xfrm>
            <a:off x="3478915" y="8346031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46280A1-19D5-4D56-83F5-4CF5D8F2B237}"/>
              </a:ext>
            </a:extLst>
          </p:cNvPr>
          <p:cNvSpPr txBox="1"/>
          <p:nvPr/>
        </p:nvSpPr>
        <p:spPr>
          <a:xfrm>
            <a:off x="6315870" y="8346030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1FBADC1-FD53-4C2D-AC68-FA37B9E9287E}"/>
              </a:ext>
            </a:extLst>
          </p:cNvPr>
          <p:cNvSpPr txBox="1"/>
          <p:nvPr/>
        </p:nvSpPr>
        <p:spPr>
          <a:xfrm>
            <a:off x="9063088" y="8377980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C8AF9BF-D2F6-441C-BEBA-3BEC62B330CF}"/>
              </a:ext>
            </a:extLst>
          </p:cNvPr>
          <p:cNvSpPr txBox="1"/>
          <p:nvPr/>
        </p:nvSpPr>
        <p:spPr>
          <a:xfrm>
            <a:off x="12070257" y="8326368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E6A10BC-58A8-4EEB-A3C8-F146B962EC15}"/>
              </a:ext>
            </a:extLst>
          </p:cNvPr>
          <p:cNvSpPr txBox="1"/>
          <p:nvPr/>
        </p:nvSpPr>
        <p:spPr>
          <a:xfrm>
            <a:off x="3691543" y="3064124"/>
            <a:ext cx="2479525" cy="133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Personalizado</PresentationFormat>
  <Paragraphs>50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Open Sans</vt:lpstr>
      <vt:lpstr>Calibri</vt:lpstr>
      <vt:lpstr>HK Grotesk Semi-Bold</vt:lpstr>
      <vt:lpstr>Montserrat Bold</vt:lpstr>
      <vt:lpstr>HK Grotesk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Act. Abril26</dc:title>
  <dc:creator>Elisabet Duart</dc:creator>
  <cp:lastModifiedBy>Elisabet Duart</cp:lastModifiedBy>
  <cp:revision>3</cp:revision>
  <dcterms:created xsi:type="dcterms:W3CDTF">2006-08-16T00:00:00Z</dcterms:created>
  <dcterms:modified xsi:type="dcterms:W3CDTF">2026-01-13T13:29:45Z</dcterms:modified>
  <dc:identifier>DAGeuH0lUBk</dc:identifier>
</cp:coreProperties>
</file>