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K Grotesk" panose="020B0604020202020204" charset="0"/>
      <p:regular r:id="rId7"/>
    </p:embeddedFont>
    <p:embeddedFont>
      <p:font typeface="HK Grotesk Semi-Bold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Moontime" panose="020B0604020202020204" charset="0"/>
      <p:regular r:id="rId10"/>
    </p:embeddedFont>
    <p:embeddedFont>
      <p:font typeface="Open Sans" panose="020B0606030504020204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29134" y="-412832"/>
            <a:ext cx="19051181" cy="955757"/>
          </a:xfrm>
          <a:prstGeom prst="rect">
            <a:avLst/>
          </a:prstGeom>
          <a:solidFill>
            <a:srgbClr val="0F5EA2"/>
          </a:solidFill>
        </p:spPr>
      </p:sp>
      <p:sp>
        <p:nvSpPr>
          <p:cNvPr id="3" name="AutoShape 3"/>
          <p:cNvSpPr/>
          <p:nvPr/>
        </p:nvSpPr>
        <p:spPr>
          <a:xfrm>
            <a:off x="3478915" y="9521038"/>
            <a:ext cx="14809085" cy="951687"/>
          </a:xfrm>
          <a:prstGeom prst="rect">
            <a:avLst/>
          </a:prstGeom>
          <a:solidFill>
            <a:srgbClr val="0F5EA2"/>
          </a:solidFill>
        </p:spPr>
      </p:sp>
      <p:sp>
        <p:nvSpPr>
          <p:cNvPr id="4" name="AutoShape 4"/>
          <p:cNvSpPr/>
          <p:nvPr/>
        </p:nvSpPr>
        <p:spPr>
          <a:xfrm>
            <a:off x="3478915" y="7781032"/>
            <a:ext cx="17400558" cy="1740006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3478915" y="4316698"/>
            <a:ext cx="17400558" cy="1653605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3478915" y="947826"/>
            <a:ext cx="17400558" cy="1617411"/>
          </a:xfrm>
          <a:prstGeom prst="rect">
            <a:avLst/>
          </a:prstGeom>
          <a:solidFill>
            <a:srgbClr val="0F5EA2">
              <a:alpha val="784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-381590" y="975766"/>
            <a:ext cx="19051181" cy="0"/>
          </a:xfrm>
          <a:prstGeom prst="line">
            <a:avLst/>
          </a:prstGeom>
          <a:ln w="19050" cap="rnd">
            <a:solidFill>
              <a:srgbClr val="0F5E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90500" y="-19364"/>
            <a:ext cx="1610639" cy="674455"/>
          </a:xfrm>
          <a:custGeom>
            <a:avLst/>
            <a:gdLst/>
            <a:ahLst/>
            <a:cxnLst/>
            <a:rect l="l" t="t" r="r" b="b"/>
            <a:pathLst>
              <a:path w="1610639" h="674455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794757">
            <a:off x="-134739" y="8591726"/>
            <a:ext cx="1934462" cy="1858624"/>
          </a:xfrm>
          <a:custGeom>
            <a:avLst/>
            <a:gdLst/>
            <a:ahLst/>
            <a:cxnLst/>
            <a:rect l="l" t="t" r="r" b="b"/>
            <a:pathLst>
              <a:path w="1934462" h="1858624">
                <a:moveTo>
                  <a:pt x="0" y="0"/>
                </a:moveTo>
                <a:lnTo>
                  <a:pt x="1934462" y="0"/>
                </a:lnTo>
                <a:lnTo>
                  <a:pt x="1934462" y="1858624"/>
                </a:lnTo>
                <a:lnTo>
                  <a:pt x="0" y="1858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88356" y="-102093"/>
            <a:ext cx="1934462" cy="1858624"/>
          </a:xfrm>
          <a:custGeom>
            <a:avLst/>
            <a:gdLst/>
            <a:ahLst/>
            <a:cxnLst/>
            <a:rect l="l" t="t" r="r" b="b"/>
            <a:pathLst>
              <a:path w="1934462" h="1858624">
                <a:moveTo>
                  <a:pt x="0" y="0"/>
                </a:moveTo>
                <a:lnTo>
                  <a:pt x="1934462" y="0"/>
                </a:lnTo>
                <a:lnTo>
                  <a:pt x="1934462" y="1858625"/>
                </a:lnTo>
                <a:lnTo>
                  <a:pt x="0" y="185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69935" y="1705349"/>
            <a:ext cx="538138" cy="613887"/>
          </a:xfrm>
          <a:custGeom>
            <a:avLst/>
            <a:gdLst/>
            <a:ahLst/>
            <a:cxnLst/>
            <a:rect l="l" t="t" r="r" b="b"/>
            <a:pathLst>
              <a:path w="538138" h="613887">
                <a:moveTo>
                  <a:pt x="0" y="0"/>
                </a:moveTo>
                <a:lnTo>
                  <a:pt x="538138" y="0"/>
                </a:lnTo>
                <a:lnTo>
                  <a:pt x="538138" y="613887"/>
                </a:lnTo>
                <a:lnTo>
                  <a:pt x="0" y="6138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78915" y="1138365"/>
            <a:ext cx="14809085" cy="8229600"/>
          </a:xfrm>
          <a:custGeom>
            <a:avLst/>
            <a:gdLst/>
            <a:ahLst/>
            <a:cxnLst/>
            <a:rect l="l" t="t" r="r" b="b"/>
            <a:pathLst>
              <a:path w="14809085" h="8229600">
                <a:moveTo>
                  <a:pt x="0" y="0"/>
                </a:moveTo>
                <a:lnTo>
                  <a:pt x="14809085" y="0"/>
                </a:lnTo>
                <a:lnTo>
                  <a:pt x="148090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6000"/>
            </a:blip>
            <a:stretch>
              <a:fillRect t="-39974" b="-3997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75409" y="2251151"/>
            <a:ext cx="3358612" cy="2065546"/>
          </a:xfrm>
          <a:custGeom>
            <a:avLst/>
            <a:gdLst/>
            <a:ahLst/>
            <a:cxnLst/>
            <a:rect l="l" t="t" r="r" b="b"/>
            <a:pathLst>
              <a:path w="3358612" h="2065546">
                <a:moveTo>
                  <a:pt x="0" y="0"/>
                </a:moveTo>
                <a:lnTo>
                  <a:pt x="3358612" y="0"/>
                </a:lnTo>
                <a:lnTo>
                  <a:pt x="3358612" y="2065547"/>
                </a:lnTo>
                <a:lnTo>
                  <a:pt x="0" y="2065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24276" y="446722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24276" y="8024489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24276" y="6344688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39496" y="446722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39496" y="8024489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39496" y="6344688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54715" y="446722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54715" y="8024489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54715" y="6344688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69935" y="446722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69935" y="8024489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85155" y="8024489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69935" y="6344688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69935" y="270528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85155" y="4467225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85155" y="6344688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385155" y="270528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2427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63949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5471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46993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38515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F5EA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41288" y="55522"/>
            <a:ext cx="360542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GENER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7020" y="616991"/>
            <a:ext cx="184374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F5EA2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id="38" name="TextBox 38"/>
          <p:cNvSpPr txBox="1"/>
          <p:nvPr/>
        </p:nvSpPr>
        <p:spPr>
          <a:xfrm rot="-708983">
            <a:off x="4752767" y="1610295"/>
            <a:ext cx="5044788" cy="127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5"/>
              </a:lnSpc>
              <a:spcBef>
                <a:spcPct val="0"/>
              </a:spcBef>
            </a:pPr>
            <a:r>
              <a:rPr lang="en-US" sz="7496">
                <a:solidFill>
                  <a:srgbClr val="004AAD"/>
                </a:solidFill>
                <a:latin typeface="Moontime"/>
                <a:ea typeface="Moontime"/>
                <a:cs typeface="Moontime"/>
                <a:sym typeface="Moontime"/>
              </a:rPr>
              <a:t>BON ANY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1389" y="1366291"/>
            <a:ext cx="2895005" cy="816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67223" y="47396"/>
            <a:ext cx="360542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DACCB0D-18D7-402E-8714-D20ECF2CA17A}"/>
              </a:ext>
            </a:extLst>
          </p:cNvPr>
          <p:cNvSpPr txBox="1"/>
          <p:nvPr/>
        </p:nvSpPr>
        <p:spPr>
          <a:xfrm>
            <a:off x="12469935" y="2705284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4D8C11F-224E-49C5-A174-B117B343F1D6}"/>
              </a:ext>
            </a:extLst>
          </p:cNvPr>
          <p:cNvSpPr txBox="1"/>
          <p:nvPr/>
        </p:nvSpPr>
        <p:spPr>
          <a:xfrm>
            <a:off x="15537555" y="2683504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7FC6BB3-8AE6-49AB-969C-57CEC410F231}"/>
              </a:ext>
            </a:extLst>
          </p:cNvPr>
          <p:cNvSpPr txBox="1"/>
          <p:nvPr/>
        </p:nvSpPr>
        <p:spPr>
          <a:xfrm>
            <a:off x="3629816" y="4370344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51C95D0-916A-4435-9089-DD13406C361A}"/>
              </a:ext>
            </a:extLst>
          </p:cNvPr>
          <p:cNvSpPr txBox="1"/>
          <p:nvPr/>
        </p:nvSpPr>
        <p:spPr>
          <a:xfrm>
            <a:off x="6592265" y="438179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34E2C99-7A75-4D6C-8669-92D94F88C2A5}"/>
              </a:ext>
            </a:extLst>
          </p:cNvPr>
          <p:cNvSpPr txBox="1"/>
          <p:nvPr/>
        </p:nvSpPr>
        <p:spPr>
          <a:xfrm>
            <a:off x="9513772" y="4400474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50D463D-93F0-4445-91F5-7DB97348801B}"/>
              </a:ext>
            </a:extLst>
          </p:cNvPr>
          <p:cNvSpPr txBox="1"/>
          <p:nvPr/>
        </p:nvSpPr>
        <p:spPr>
          <a:xfrm>
            <a:off x="12246309" y="4410628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505DB19-3B02-43C6-AB3C-70A0AC10180D}"/>
              </a:ext>
            </a:extLst>
          </p:cNvPr>
          <p:cNvSpPr txBox="1"/>
          <p:nvPr/>
        </p:nvSpPr>
        <p:spPr>
          <a:xfrm>
            <a:off x="15607546" y="443726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44A97AF-D711-4EB3-AA4C-E176D1640C2C}"/>
              </a:ext>
            </a:extLst>
          </p:cNvPr>
          <p:cNvSpPr txBox="1"/>
          <p:nvPr/>
        </p:nvSpPr>
        <p:spPr>
          <a:xfrm>
            <a:off x="3685311" y="6169618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D06BF22-F556-49A3-8C88-745408B6F939}"/>
              </a:ext>
            </a:extLst>
          </p:cNvPr>
          <p:cNvSpPr txBox="1"/>
          <p:nvPr/>
        </p:nvSpPr>
        <p:spPr>
          <a:xfrm>
            <a:off x="6592264" y="6165054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AAB749A-3D39-45B3-A2AD-28CC190B06A2}"/>
              </a:ext>
            </a:extLst>
          </p:cNvPr>
          <p:cNvSpPr txBox="1"/>
          <p:nvPr/>
        </p:nvSpPr>
        <p:spPr>
          <a:xfrm>
            <a:off x="9529609" y="614078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36062BC-B89F-4976-8662-0798056B6C1E}"/>
              </a:ext>
            </a:extLst>
          </p:cNvPr>
          <p:cNvSpPr txBox="1"/>
          <p:nvPr/>
        </p:nvSpPr>
        <p:spPr>
          <a:xfrm>
            <a:off x="12420020" y="6132901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46BA1B1-9D25-44A0-BAB7-A7F979CCE434}"/>
              </a:ext>
            </a:extLst>
          </p:cNvPr>
          <p:cNvSpPr txBox="1"/>
          <p:nvPr/>
        </p:nvSpPr>
        <p:spPr>
          <a:xfrm>
            <a:off x="15424863" y="6075688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D3D17D1-F721-4C69-9835-0A9B6F8C31EC}"/>
              </a:ext>
            </a:extLst>
          </p:cNvPr>
          <p:cNvSpPr txBox="1"/>
          <p:nvPr/>
        </p:nvSpPr>
        <p:spPr>
          <a:xfrm>
            <a:off x="15631259" y="615779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7917B52-8259-4372-BAB7-C6576B9030A9}"/>
              </a:ext>
            </a:extLst>
          </p:cNvPr>
          <p:cNvSpPr txBox="1"/>
          <p:nvPr/>
        </p:nvSpPr>
        <p:spPr>
          <a:xfrm>
            <a:off x="3631749" y="7927898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F0361A8-B988-470B-997B-851C986B3865}"/>
              </a:ext>
            </a:extLst>
          </p:cNvPr>
          <p:cNvSpPr txBox="1"/>
          <p:nvPr/>
        </p:nvSpPr>
        <p:spPr>
          <a:xfrm>
            <a:off x="15783659" y="631019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35983E9-97E0-43FC-A385-979A24F57215}"/>
              </a:ext>
            </a:extLst>
          </p:cNvPr>
          <p:cNvSpPr txBox="1"/>
          <p:nvPr/>
        </p:nvSpPr>
        <p:spPr>
          <a:xfrm>
            <a:off x="6592264" y="7851055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3C93712-C331-4115-A45A-9CD084F733E3}"/>
              </a:ext>
            </a:extLst>
          </p:cNvPr>
          <p:cNvSpPr txBox="1"/>
          <p:nvPr/>
        </p:nvSpPr>
        <p:spPr>
          <a:xfrm>
            <a:off x="15936059" y="646259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345C234-7CC8-46DF-A665-D7280973EAA7}"/>
              </a:ext>
            </a:extLst>
          </p:cNvPr>
          <p:cNvSpPr txBox="1"/>
          <p:nvPr/>
        </p:nvSpPr>
        <p:spPr>
          <a:xfrm>
            <a:off x="9421191" y="7936252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97A2698-3A7F-4482-985E-C3A9C3F1EA06}"/>
              </a:ext>
            </a:extLst>
          </p:cNvPr>
          <p:cNvSpPr txBox="1"/>
          <p:nvPr/>
        </p:nvSpPr>
        <p:spPr>
          <a:xfrm>
            <a:off x="12365306" y="7944647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C92ED14-B27C-40B0-9C7F-326630CE6910}"/>
              </a:ext>
            </a:extLst>
          </p:cNvPr>
          <p:cNvSpPr txBox="1"/>
          <p:nvPr/>
        </p:nvSpPr>
        <p:spPr>
          <a:xfrm>
            <a:off x="15537555" y="7905529"/>
            <a:ext cx="2389065" cy="15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Personalizado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HK Grotesk</vt:lpstr>
      <vt:lpstr>HK Grotesk Semi-Bold</vt:lpstr>
      <vt:lpstr>Open Sans</vt:lpstr>
      <vt:lpstr>Arial</vt:lpstr>
      <vt:lpstr>Montserrat Bold</vt:lpstr>
      <vt:lpstr>Moontime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Act.Gener2026</dc:title>
  <dc:creator>Elisabet Duart</dc:creator>
  <cp:lastModifiedBy>Elisabet Duart</cp:lastModifiedBy>
  <cp:revision>2</cp:revision>
  <dcterms:created xsi:type="dcterms:W3CDTF">2006-08-16T00:00:00Z</dcterms:created>
  <dcterms:modified xsi:type="dcterms:W3CDTF">2025-12-04T12:06:14Z</dcterms:modified>
  <dc:identifier>DAGYKMVW--g</dc:identifier>
</cp:coreProperties>
</file>