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18288000" cy="10287000"/>
  <p:notesSz cx="6858000" cy="9144000"/>
  <p:embeddedFontLst>
    <p:embeddedFont>
      <p:font typeface="Open Sans" charset="1" panose="020B0606030504020204"/>
      <p:regular r:id="rId7"/>
    </p:embeddedFont>
    <p:embeddedFont>
      <p:font typeface="Montserrat Bold" charset="1" panose="00000800000000000000"/>
      <p:regular r:id="rId8"/>
    </p:embeddedFont>
    <p:embeddedFont>
      <p:font typeface="HK Grotesk Semi-Bold" charset="1" panose="00000700000000000000"/>
      <p:regular r:id="rId9"/>
    </p:embeddedFont>
    <p:embeddedFont>
      <p:font typeface="HK Grotesk" charset="1" panose="00000500000000000000"/>
      <p:regular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fonts/font10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svg" Type="http://schemas.openxmlformats.org/officeDocument/2006/relationships/image"/><Relationship Id="rId12" Target="../media/image11.png" Type="http://schemas.openxmlformats.org/officeDocument/2006/relationships/image"/><Relationship Id="rId13" Target="../media/image12.svg" Type="http://schemas.openxmlformats.org/officeDocument/2006/relationships/image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svg" Type="http://schemas.openxmlformats.org/officeDocument/2006/relationships/image"/><Relationship Id="rId5" Target="../media/image4.pn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/>
        </p:nvSpPr>
        <p:spPr>
          <a:xfrm rot="0">
            <a:off x="-429134" y="-412832"/>
            <a:ext cx="19051181" cy="955757"/>
          </a:xfrm>
          <a:prstGeom prst="rect">
            <a:avLst/>
          </a:prstGeom>
          <a:solidFill>
            <a:srgbClr val="BD7D00"/>
          </a:solidFill>
        </p:spPr>
      </p:sp>
      <p:sp>
        <p:nvSpPr>
          <p:cNvPr name="AutoShape 3" id="3"/>
          <p:cNvSpPr/>
          <p:nvPr/>
        </p:nvSpPr>
        <p:spPr>
          <a:xfrm rot="0">
            <a:off x="3478915" y="9521038"/>
            <a:ext cx="14809085" cy="951687"/>
          </a:xfrm>
          <a:prstGeom prst="rect">
            <a:avLst/>
          </a:prstGeom>
          <a:solidFill>
            <a:srgbClr val="F6C26C"/>
          </a:solidFill>
        </p:spPr>
      </p:sp>
      <p:sp>
        <p:nvSpPr>
          <p:cNvPr name="AutoShape 4" id="4"/>
          <p:cNvSpPr/>
          <p:nvPr/>
        </p:nvSpPr>
        <p:spPr>
          <a:xfrm rot="0">
            <a:off x="3215965" y="7845584"/>
            <a:ext cx="17400558" cy="1740006"/>
          </a:xfrm>
          <a:prstGeom prst="rect">
            <a:avLst/>
          </a:prstGeom>
          <a:solidFill>
            <a:srgbClr val="F8F8F8"/>
          </a:solidFill>
        </p:spPr>
      </p:sp>
      <p:sp>
        <p:nvSpPr>
          <p:cNvPr name="AutoShape 5" id="5"/>
          <p:cNvSpPr/>
          <p:nvPr/>
        </p:nvSpPr>
        <p:spPr>
          <a:xfrm rot="0">
            <a:off x="3478915" y="4316698"/>
            <a:ext cx="17400558" cy="1653605"/>
          </a:xfrm>
          <a:prstGeom prst="rect">
            <a:avLst/>
          </a:prstGeom>
          <a:solidFill>
            <a:srgbClr val="F8F8F8"/>
          </a:solidFill>
        </p:spPr>
      </p:sp>
      <p:sp>
        <p:nvSpPr>
          <p:cNvPr name="AutoShape 6" id="6"/>
          <p:cNvSpPr/>
          <p:nvPr/>
        </p:nvSpPr>
        <p:spPr>
          <a:xfrm rot="0">
            <a:off x="3478915" y="947826"/>
            <a:ext cx="17400558" cy="1617411"/>
          </a:xfrm>
          <a:prstGeom prst="rect">
            <a:avLst/>
          </a:prstGeom>
          <a:solidFill>
            <a:srgbClr val="F8F8F8"/>
          </a:solidFill>
        </p:spPr>
      </p:sp>
      <p:sp>
        <p:nvSpPr>
          <p:cNvPr name="AutoShape 7" id="7"/>
          <p:cNvSpPr/>
          <p:nvPr/>
        </p:nvSpPr>
        <p:spPr>
          <a:xfrm>
            <a:off x="-381590" y="975766"/>
            <a:ext cx="19051181" cy="0"/>
          </a:xfrm>
          <a:prstGeom prst="line">
            <a:avLst/>
          </a:prstGeom>
          <a:ln cap="rnd" w="19050">
            <a:solidFill>
              <a:srgbClr val="BD7D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Freeform 8" id="8"/>
          <p:cNvSpPr/>
          <p:nvPr/>
        </p:nvSpPr>
        <p:spPr>
          <a:xfrm flipH="false" flipV="false" rot="0">
            <a:off x="190500" y="-19364"/>
            <a:ext cx="1610639" cy="674455"/>
          </a:xfrm>
          <a:custGeom>
            <a:avLst/>
            <a:gdLst/>
            <a:ahLst/>
            <a:cxnLst/>
            <a:rect r="r" b="b" t="t" l="l"/>
            <a:pathLst>
              <a:path h="674455" w="1610639">
                <a:moveTo>
                  <a:pt x="0" y="0"/>
                </a:moveTo>
                <a:lnTo>
                  <a:pt x="1610639" y="0"/>
                </a:lnTo>
                <a:lnTo>
                  <a:pt x="1610639" y="674455"/>
                </a:lnTo>
                <a:lnTo>
                  <a:pt x="0" y="67445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1355667">
            <a:off x="2496827" y="65047"/>
            <a:ext cx="982087" cy="679682"/>
          </a:xfrm>
          <a:custGeom>
            <a:avLst/>
            <a:gdLst/>
            <a:ahLst/>
            <a:cxnLst/>
            <a:rect r="r" b="b" t="t" l="l"/>
            <a:pathLst>
              <a:path h="679682" w="982087">
                <a:moveTo>
                  <a:pt x="0" y="0"/>
                </a:moveTo>
                <a:lnTo>
                  <a:pt x="982088" y="0"/>
                </a:lnTo>
                <a:lnTo>
                  <a:pt x="982088" y="679682"/>
                </a:lnTo>
                <a:lnTo>
                  <a:pt x="0" y="679682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-9357447">
            <a:off x="17704278" y="8881534"/>
            <a:ext cx="1431373" cy="1408113"/>
          </a:xfrm>
          <a:custGeom>
            <a:avLst/>
            <a:gdLst/>
            <a:ahLst/>
            <a:cxnLst/>
            <a:rect r="r" b="b" t="t" l="l"/>
            <a:pathLst>
              <a:path h="1408113" w="1431373">
                <a:moveTo>
                  <a:pt x="0" y="0"/>
                </a:moveTo>
                <a:lnTo>
                  <a:pt x="1431372" y="0"/>
                </a:lnTo>
                <a:lnTo>
                  <a:pt x="1431372" y="1408113"/>
                </a:lnTo>
                <a:lnTo>
                  <a:pt x="0" y="1408113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0">
            <a:off x="11099112" y="165390"/>
            <a:ext cx="817132" cy="932412"/>
          </a:xfrm>
          <a:custGeom>
            <a:avLst/>
            <a:gdLst/>
            <a:ahLst/>
            <a:cxnLst/>
            <a:rect r="r" b="b" t="t" l="l"/>
            <a:pathLst>
              <a:path h="932412" w="817132">
                <a:moveTo>
                  <a:pt x="0" y="0"/>
                </a:moveTo>
                <a:lnTo>
                  <a:pt x="817132" y="0"/>
                </a:lnTo>
                <a:lnTo>
                  <a:pt x="817132" y="932412"/>
                </a:lnTo>
                <a:lnTo>
                  <a:pt x="0" y="93241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-2465883">
            <a:off x="17062140" y="-383726"/>
            <a:ext cx="1833084" cy="1853302"/>
          </a:xfrm>
          <a:custGeom>
            <a:avLst/>
            <a:gdLst/>
            <a:ahLst/>
            <a:cxnLst/>
            <a:rect r="r" b="b" t="t" l="l"/>
            <a:pathLst>
              <a:path h="1853302" w="1833084">
                <a:moveTo>
                  <a:pt x="0" y="0"/>
                </a:moveTo>
                <a:lnTo>
                  <a:pt x="1833084" y="0"/>
                </a:lnTo>
                <a:lnTo>
                  <a:pt x="1833084" y="1853302"/>
                </a:lnTo>
                <a:lnTo>
                  <a:pt x="0" y="1853302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false" rot="0">
            <a:off x="5818647" y="900201"/>
            <a:ext cx="3129328" cy="1206214"/>
          </a:xfrm>
          <a:custGeom>
            <a:avLst/>
            <a:gdLst/>
            <a:ahLst/>
            <a:cxnLst/>
            <a:rect r="r" b="b" t="t" l="l"/>
            <a:pathLst>
              <a:path h="1206214" w="3129328">
                <a:moveTo>
                  <a:pt x="0" y="0"/>
                </a:moveTo>
                <a:lnTo>
                  <a:pt x="3129328" y="0"/>
                </a:lnTo>
                <a:lnTo>
                  <a:pt x="3129328" y="1206214"/>
                </a:lnTo>
                <a:lnTo>
                  <a:pt x="0" y="1206214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alphaModFix amt="69000"/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false" rot="-652443">
            <a:off x="3312090" y="8964021"/>
            <a:ext cx="997642" cy="1114034"/>
          </a:xfrm>
          <a:custGeom>
            <a:avLst/>
            <a:gdLst/>
            <a:ahLst/>
            <a:cxnLst/>
            <a:rect r="r" b="b" t="t" l="l"/>
            <a:pathLst>
              <a:path h="1114034" w="997642">
                <a:moveTo>
                  <a:pt x="0" y="0"/>
                </a:moveTo>
                <a:lnTo>
                  <a:pt x="997642" y="0"/>
                </a:lnTo>
                <a:lnTo>
                  <a:pt x="997642" y="1114034"/>
                </a:lnTo>
                <a:lnTo>
                  <a:pt x="0" y="1114034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alphaModFix amt="60000"/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5" id="15"/>
          <p:cNvSpPr txBox="true"/>
          <p:nvPr/>
        </p:nvSpPr>
        <p:spPr>
          <a:xfrm rot="0">
            <a:off x="3724276" y="4467225"/>
            <a:ext cx="1961021" cy="181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10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3724276" y="8024489"/>
            <a:ext cx="1961021" cy="181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24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3724276" y="6344688"/>
            <a:ext cx="1961021" cy="181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17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3724276" y="2705284"/>
            <a:ext cx="1961021" cy="181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3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6639496" y="4467225"/>
            <a:ext cx="1961021" cy="181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11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6639496" y="8024489"/>
            <a:ext cx="1961021" cy="181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25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6639496" y="6344688"/>
            <a:ext cx="1961021" cy="181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18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6639496" y="2705284"/>
            <a:ext cx="1961021" cy="181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4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9554715" y="4467225"/>
            <a:ext cx="1961021" cy="181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12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9554715" y="8024489"/>
            <a:ext cx="1961021" cy="181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26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9554715" y="6344688"/>
            <a:ext cx="1961021" cy="181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19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9554715" y="2705284"/>
            <a:ext cx="1961021" cy="181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5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12469935" y="4467225"/>
            <a:ext cx="1961021" cy="181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13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12469935" y="8024489"/>
            <a:ext cx="1961021" cy="181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27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15385155" y="8024489"/>
            <a:ext cx="1961021" cy="181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28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12469935" y="6344688"/>
            <a:ext cx="1961021" cy="181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20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12469935" y="2705284"/>
            <a:ext cx="1961021" cy="181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6</a:t>
            </a:r>
          </a:p>
        </p:txBody>
      </p:sp>
      <p:sp>
        <p:nvSpPr>
          <p:cNvPr name="TextBox 32" id="32"/>
          <p:cNvSpPr txBox="true"/>
          <p:nvPr/>
        </p:nvSpPr>
        <p:spPr>
          <a:xfrm rot="0">
            <a:off x="15385155" y="4467225"/>
            <a:ext cx="1961021" cy="181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14</a:t>
            </a:r>
          </a:p>
        </p:txBody>
      </p:sp>
      <p:sp>
        <p:nvSpPr>
          <p:cNvPr name="TextBox 33" id="33"/>
          <p:cNvSpPr txBox="true"/>
          <p:nvPr/>
        </p:nvSpPr>
        <p:spPr>
          <a:xfrm rot="0">
            <a:off x="15385155" y="6344688"/>
            <a:ext cx="1961021" cy="181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21</a:t>
            </a:r>
          </a:p>
        </p:txBody>
      </p:sp>
      <p:sp>
        <p:nvSpPr>
          <p:cNvPr name="TextBox 34" id="34"/>
          <p:cNvSpPr txBox="true"/>
          <p:nvPr/>
        </p:nvSpPr>
        <p:spPr>
          <a:xfrm rot="0">
            <a:off x="15385155" y="2705284"/>
            <a:ext cx="1961021" cy="181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7</a:t>
            </a:r>
          </a:p>
        </p:txBody>
      </p:sp>
      <p:sp>
        <p:nvSpPr>
          <p:cNvPr name="TextBox 35" id="35"/>
          <p:cNvSpPr txBox="true"/>
          <p:nvPr/>
        </p:nvSpPr>
        <p:spPr>
          <a:xfrm rot="0">
            <a:off x="3724276" y="593496"/>
            <a:ext cx="2094371" cy="30670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520"/>
              </a:lnSpc>
              <a:spcBef>
                <a:spcPct val="0"/>
              </a:spcBef>
            </a:pPr>
            <a:r>
              <a:rPr lang="en-US" b="true" sz="1800">
                <a:solidFill>
                  <a:srgbClr val="BD7D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DILLUNS</a:t>
            </a:r>
          </a:p>
        </p:txBody>
      </p:sp>
      <p:sp>
        <p:nvSpPr>
          <p:cNvPr name="TextBox 36" id="36"/>
          <p:cNvSpPr txBox="true"/>
          <p:nvPr/>
        </p:nvSpPr>
        <p:spPr>
          <a:xfrm rot="0">
            <a:off x="6639496" y="593496"/>
            <a:ext cx="2094371" cy="30670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520"/>
              </a:lnSpc>
              <a:spcBef>
                <a:spcPct val="0"/>
              </a:spcBef>
            </a:pPr>
            <a:r>
              <a:rPr lang="en-US" b="true" sz="1800">
                <a:solidFill>
                  <a:srgbClr val="BD7D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DIMARTS</a:t>
            </a:r>
          </a:p>
        </p:txBody>
      </p:sp>
      <p:sp>
        <p:nvSpPr>
          <p:cNvPr name="TextBox 37" id="37"/>
          <p:cNvSpPr txBox="true"/>
          <p:nvPr/>
        </p:nvSpPr>
        <p:spPr>
          <a:xfrm rot="0">
            <a:off x="9554715" y="593496"/>
            <a:ext cx="2094371" cy="30670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520"/>
              </a:lnSpc>
              <a:spcBef>
                <a:spcPct val="0"/>
              </a:spcBef>
            </a:pPr>
            <a:r>
              <a:rPr lang="en-US" b="true" sz="1800">
                <a:solidFill>
                  <a:srgbClr val="BD7D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DIMECRES</a:t>
            </a:r>
          </a:p>
        </p:txBody>
      </p:sp>
      <p:sp>
        <p:nvSpPr>
          <p:cNvPr name="TextBox 38" id="38"/>
          <p:cNvSpPr txBox="true"/>
          <p:nvPr/>
        </p:nvSpPr>
        <p:spPr>
          <a:xfrm rot="0">
            <a:off x="12469935" y="593496"/>
            <a:ext cx="2094371" cy="30670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520"/>
              </a:lnSpc>
              <a:spcBef>
                <a:spcPct val="0"/>
              </a:spcBef>
            </a:pPr>
            <a:r>
              <a:rPr lang="en-US" b="true" sz="1800">
                <a:solidFill>
                  <a:srgbClr val="BD7D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DIJOUS</a:t>
            </a:r>
          </a:p>
        </p:txBody>
      </p:sp>
      <p:sp>
        <p:nvSpPr>
          <p:cNvPr name="TextBox 39" id="39"/>
          <p:cNvSpPr txBox="true"/>
          <p:nvPr/>
        </p:nvSpPr>
        <p:spPr>
          <a:xfrm rot="0">
            <a:off x="15385155" y="593496"/>
            <a:ext cx="2094371" cy="30670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520"/>
              </a:lnSpc>
              <a:spcBef>
                <a:spcPct val="0"/>
              </a:spcBef>
            </a:pPr>
            <a:r>
              <a:rPr lang="en-US" b="true" sz="1800">
                <a:solidFill>
                  <a:srgbClr val="BD7D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DIVENDRES</a:t>
            </a:r>
          </a:p>
        </p:txBody>
      </p:sp>
      <p:sp>
        <p:nvSpPr>
          <p:cNvPr name="TextBox 40" id="40"/>
          <p:cNvSpPr txBox="true"/>
          <p:nvPr/>
        </p:nvSpPr>
        <p:spPr>
          <a:xfrm rot="0">
            <a:off x="7341288" y="55522"/>
            <a:ext cx="3605424" cy="8604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3499"/>
              </a:lnSpc>
              <a:spcBef>
                <a:spcPct val="0"/>
              </a:spcBef>
            </a:pPr>
            <a:r>
              <a:rPr lang="en-US" b="true" sz="2499">
                <a:solidFill>
                  <a:srgbClr val="FFFFFF"/>
                </a:solidFill>
                <a:latin typeface="HK Grotesk Semi-Bold"/>
                <a:ea typeface="HK Grotesk Semi-Bold"/>
                <a:cs typeface="HK Grotesk Semi-Bold"/>
                <a:sym typeface="HK Grotesk Semi-Bold"/>
              </a:rPr>
              <a:t>ACTIVITATS NOVEMBRE 2025</a:t>
            </a:r>
          </a:p>
        </p:txBody>
      </p:sp>
      <p:sp>
        <p:nvSpPr>
          <p:cNvPr name="TextBox 41" id="41"/>
          <p:cNvSpPr txBox="true"/>
          <p:nvPr/>
        </p:nvSpPr>
        <p:spPr>
          <a:xfrm rot="0">
            <a:off x="817020" y="616991"/>
            <a:ext cx="1843743" cy="3492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  <a:spcBef>
                <a:spcPct val="0"/>
              </a:spcBef>
            </a:pPr>
            <a:r>
              <a:rPr lang="en-US" sz="2000">
                <a:solidFill>
                  <a:srgbClr val="BD7D00"/>
                </a:solidFill>
                <a:latin typeface="HK Grotesk"/>
                <a:ea typeface="HK Grotesk"/>
                <a:cs typeface="HK Grotesk"/>
                <a:sym typeface="HK Grotesk"/>
              </a:rPr>
              <a:t>AQUEST MES...</a:t>
            </a:r>
          </a:p>
        </p:txBody>
      </p:sp>
      <p:sp>
        <p:nvSpPr>
          <p:cNvPr name="TextBox 42" id="42"/>
          <p:cNvSpPr txBox="true"/>
          <p:nvPr/>
        </p:nvSpPr>
        <p:spPr>
          <a:xfrm rot="0">
            <a:off x="11363221" y="46882"/>
            <a:ext cx="3605424" cy="4222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3499"/>
              </a:lnSpc>
              <a:spcBef>
                <a:spcPct val="0"/>
              </a:spcBef>
            </a:pPr>
            <a:r>
              <a:rPr lang="en-US" b="true" sz="2499">
                <a:solidFill>
                  <a:srgbClr val="FFFFFF"/>
                </a:solidFill>
                <a:latin typeface="HK Grotesk Semi-Bold"/>
                <a:ea typeface="HK Grotesk Semi-Bold"/>
                <a:cs typeface="HK Grotesk Semi-Bold"/>
                <a:sym typeface="HK Grotesk Semi-Bold"/>
              </a:rPr>
              <a:t>ESCOLA: </a:t>
            </a:r>
          </a:p>
        </p:txBody>
      </p:sp>
      <p:sp>
        <p:nvSpPr>
          <p:cNvPr name="AutoShape 43" id="43"/>
          <p:cNvSpPr/>
          <p:nvPr/>
        </p:nvSpPr>
        <p:spPr>
          <a:xfrm rot="0">
            <a:off x="190500" y="1299616"/>
            <a:ext cx="3000024" cy="8579245"/>
          </a:xfrm>
          <a:prstGeom prst="rect">
            <a:avLst/>
          </a:prstGeom>
          <a:solidFill>
            <a:srgbClr val="F6C26C"/>
          </a:solidFill>
        </p:spPr>
      </p:sp>
      <p:sp>
        <p:nvSpPr>
          <p:cNvPr name="TextBox 44" id="44"/>
          <p:cNvSpPr txBox="true"/>
          <p:nvPr/>
        </p:nvSpPr>
        <p:spPr>
          <a:xfrm rot="0">
            <a:off x="190500" y="1374769"/>
            <a:ext cx="3000024" cy="72218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b="true" sz="180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XXXXX</a:t>
            </a:r>
          </a:p>
          <a:p>
            <a:pPr algn="ctr">
              <a:lnSpc>
                <a:spcPts val="2520"/>
              </a:lnSpc>
            </a:pPr>
            <a:r>
              <a:rPr lang="en-US" b="true" sz="180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X</a:t>
            </a:r>
          </a:p>
          <a:p>
            <a:pPr algn="ctr">
              <a:lnSpc>
                <a:spcPts val="2520"/>
              </a:lnSpc>
            </a:pPr>
          </a:p>
          <a:p>
            <a:pPr algn="ctr">
              <a:lnSpc>
                <a:spcPts val="2520"/>
              </a:lnSpc>
            </a:pPr>
            <a:r>
              <a:rPr lang="en-US" b="true" sz="180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X</a:t>
            </a:r>
          </a:p>
          <a:p>
            <a:pPr algn="ctr">
              <a:lnSpc>
                <a:spcPts val="2520"/>
              </a:lnSpc>
            </a:pPr>
            <a:r>
              <a:rPr lang="en-US" b="true" sz="180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X</a:t>
            </a:r>
          </a:p>
          <a:p>
            <a:pPr algn="ctr">
              <a:lnSpc>
                <a:spcPts val="2520"/>
              </a:lnSpc>
            </a:pPr>
            <a:r>
              <a:rPr lang="en-US" b="true" sz="180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X</a:t>
            </a:r>
          </a:p>
          <a:p>
            <a:pPr algn="ctr">
              <a:lnSpc>
                <a:spcPts val="2520"/>
              </a:lnSpc>
            </a:pPr>
            <a:r>
              <a:rPr lang="en-US" b="true" sz="180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X</a:t>
            </a:r>
          </a:p>
          <a:p>
            <a:pPr algn="ctr">
              <a:lnSpc>
                <a:spcPts val="2520"/>
              </a:lnSpc>
            </a:pPr>
            <a:r>
              <a:rPr lang="en-US" b="true" sz="180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X</a:t>
            </a:r>
          </a:p>
          <a:p>
            <a:pPr algn="ctr">
              <a:lnSpc>
                <a:spcPts val="2520"/>
              </a:lnSpc>
            </a:pPr>
            <a:r>
              <a:rPr lang="en-US" b="true" sz="180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X</a:t>
            </a:r>
          </a:p>
          <a:p>
            <a:pPr algn="ctr">
              <a:lnSpc>
                <a:spcPts val="2520"/>
              </a:lnSpc>
            </a:pPr>
            <a:r>
              <a:rPr lang="en-US" b="true" sz="180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X</a:t>
            </a:r>
          </a:p>
          <a:p>
            <a:pPr algn="ctr">
              <a:lnSpc>
                <a:spcPts val="2520"/>
              </a:lnSpc>
            </a:pPr>
            <a:r>
              <a:rPr lang="en-US" b="true" sz="180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X</a:t>
            </a:r>
          </a:p>
          <a:p>
            <a:pPr algn="ctr">
              <a:lnSpc>
                <a:spcPts val="2520"/>
              </a:lnSpc>
            </a:pPr>
            <a:r>
              <a:rPr lang="en-US" b="true" sz="180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X</a:t>
            </a:r>
          </a:p>
          <a:p>
            <a:pPr algn="ctr">
              <a:lnSpc>
                <a:spcPts val="2520"/>
              </a:lnSpc>
            </a:pPr>
            <a:r>
              <a:rPr lang="en-US" b="true" sz="180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X</a:t>
            </a:r>
          </a:p>
          <a:p>
            <a:pPr algn="ctr">
              <a:lnSpc>
                <a:spcPts val="2520"/>
              </a:lnSpc>
            </a:pPr>
            <a:r>
              <a:rPr lang="en-US" b="true" sz="180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X</a:t>
            </a:r>
          </a:p>
          <a:p>
            <a:pPr algn="ctr">
              <a:lnSpc>
                <a:spcPts val="2520"/>
              </a:lnSpc>
            </a:pPr>
            <a:r>
              <a:rPr lang="en-US" b="true" sz="180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X</a:t>
            </a:r>
          </a:p>
          <a:p>
            <a:pPr algn="ctr">
              <a:lnSpc>
                <a:spcPts val="2520"/>
              </a:lnSpc>
            </a:pPr>
            <a:r>
              <a:rPr lang="en-US" b="true" sz="180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X</a:t>
            </a:r>
          </a:p>
          <a:p>
            <a:pPr algn="ctr">
              <a:lnSpc>
                <a:spcPts val="2520"/>
              </a:lnSpc>
            </a:pPr>
            <a:r>
              <a:rPr lang="en-US" b="true" sz="180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X</a:t>
            </a:r>
          </a:p>
          <a:p>
            <a:pPr algn="ctr">
              <a:lnSpc>
                <a:spcPts val="2520"/>
              </a:lnSpc>
            </a:pPr>
            <a:r>
              <a:rPr lang="en-US" b="true" sz="180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X</a:t>
            </a:r>
          </a:p>
          <a:p>
            <a:pPr algn="ctr">
              <a:lnSpc>
                <a:spcPts val="2520"/>
              </a:lnSpc>
            </a:pPr>
            <a:r>
              <a:rPr lang="en-US" b="true" sz="180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X</a:t>
            </a:r>
          </a:p>
          <a:p>
            <a:pPr algn="ctr">
              <a:lnSpc>
                <a:spcPts val="2520"/>
              </a:lnSpc>
            </a:pPr>
            <a:r>
              <a:rPr lang="en-US" b="true" sz="180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X</a:t>
            </a:r>
          </a:p>
          <a:p>
            <a:pPr algn="ctr">
              <a:lnSpc>
                <a:spcPts val="2520"/>
              </a:lnSpc>
            </a:pPr>
            <a:r>
              <a:rPr lang="en-US" b="true" sz="180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X</a:t>
            </a:r>
          </a:p>
          <a:p>
            <a:pPr algn="ctr">
              <a:lnSpc>
                <a:spcPts val="2520"/>
              </a:lnSpc>
            </a:pPr>
            <a:r>
              <a:rPr lang="en-US" b="true" sz="180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X</a:t>
            </a:r>
          </a:p>
          <a:p>
            <a:pPr algn="ctr">
              <a:lnSpc>
                <a:spcPts val="2520"/>
              </a:lnSpc>
              <a:spcBef>
                <a:spcPct val="0"/>
              </a:spcBef>
            </a:pPr>
            <a:r>
              <a:rPr lang="en-US" b="true" sz="180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X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DAG12iAfPFo</dc:identifier>
  <dcterms:modified xsi:type="dcterms:W3CDTF">2011-08-01T06:04:30Z</dcterms:modified>
  <cp:revision>1</cp:revision>
  <dc:title>Còpia de NOVEMBRE2025</dc:title>
</cp:coreProperties>
</file>