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" charset="1" panose="020B0606030504020204"/>
      <p:regular r:id="rId7"/>
    </p:embeddedFont>
    <p:embeddedFont>
      <p:font typeface="Montserrat Bold" charset="1" panose="00000800000000000000"/>
      <p:regular r:id="rId8"/>
    </p:embeddedFont>
    <p:embeddedFont>
      <p:font typeface="HK Grotesk Semi-Bold" charset="1" panose="00000700000000000000"/>
      <p:regular r:id="rId9"/>
    </p:embeddedFont>
    <p:embeddedFont>
      <p:font typeface="HK Grotesk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17" Target="../media/image16.png" Type="http://schemas.openxmlformats.org/officeDocument/2006/relationships/image"/><Relationship Id="rId18" Target="../media/image17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429134" y="-412832"/>
            <a:ext cx="19051181" cy="955757"/>
          </a:xfrm>
          <a:prstGeom prst="rect">
            <a:avLst/>
          </a:prstGeom>
          <a:solidFill>
            <a:srgbClr val="368851"/>
          </a:solidFill>
        </p:spPr>
      </p:sp>
      <p:sp>
        <p:nvSpPr>
          <p:cNvPr name="AutoShape 3" id="3"/>
          <p:cNvSpPr/>
          <p:nvPr/>
        </p:nvSpPr>
        <p:spPr>
          <a:xfrm rot="0">
            <a:off x="3478915" y="6194389"/>
            <a:ext cx="17400558" cy="1740006"/>
          </a:xfrm>
          <a:prstGeom prst="rect">
            <a:avLst/>
          </a:prstGeom>
          <a:solidFill>
            <a:srgbClr val="368851">
              <a:alpha val="7843"/>
            </a:srgbClr>
          </a:solidFill>
        </p:spPr>
      </p:sp>
      <p:sp>
        <p:nvSpPr>
          <p:cNvPr name="AutoShape 4" id="4"/>
          <p:cNvSpPr/>
          <p:nvPr/>
        </p:nvSpPr>
        <p:spPr>
          <a:xfrm rot="0">
            <a:off x="3478915" y="2732965"/>
            <a:ext cx="17400558" cy="1653605"/>
          </a:xfrm>
          <a:prstGeom prst="rect">
            <a:avLst/>
          </a:prstGeom>
          <a:solidFill>
            <a:srgbClr val="368851">
              <a:alpha val="7843"/>
            </a:srgbClr>
          </a:solidFill>
        </p:spPr>
      </p:sp>
      <p:sp>
        <p:nvSpPr>
          <p:cNvPr name="AutoShape 5" id="5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cap="rnd" w="19050">
            <a:solidFill>
              <a:srgbClr val="36885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90500" y="-19364"/>
            <a:ext cx="1610639" cy="674455"/>
          </a:xfrm>
          <a:custGeom>
            <a:avLst/>
            <a:gdLst/>
            <a:ahLst/>
            <a:cxnLst/>
            <a:rect r="r" b="b" t="t" l="l"/>
            <a:pathLst>
              <a:path h="674455" w="1610639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7" id="7"/>
          <p:cNvSpPr/>
          <p:nvPr/>
        </p:nvSpPr>
        <p:spPr>
          <a:xfrm rot="0">
            <a:off x="3478915" y="9744146"/>
            <a:ext cx="14809085" cy="728579"/>
          </a:xfrm>
          <a:prstGeom prst="rect">
            <a:avLst/>
          </a:prstGeom>
          <a:solidFill>
            <a:srgbClr val="368851"/>
          </a:solidFill>
        </p:spPr>
      </p:sp>
      <p:sp>
        <p:nvSpPr>
          <p:cNvPr name="Freeform 8" id="8"/>
          <p:cNvSpPr/>
          <p:nvPr/>
        </p:nvSpPr>
        <p:spPr>
          <a:xfrm flipH="false" flipV="false" rot="0">
            <a:off x="17479525" y="9113469"/>
            <a:ext cx="1635185" cy="1261353"/>
          </a:xfrm>
          <a:custGeom>
            <a:avLst/>
            <a:gdLst/>
            <a:ahLst/>
            <a:cxnLst/>
            <a:rect r="r" b="b" t="t" l="l"/>
            <a:pathLst>
              <a:path h="1261353" w="1635185">
                <a:moveTo>
                  <a:pt x="0" y="0"/>
                </a:moveTo>
                <a:lnTo>
                  <a:pt x="1635186" y="0"/>
                </a:lnTo>
                <a:lnTo>
                  <a:pt x="1635186" y="1261353"/>
                </a:lnTo>
                <a:lnTo>
                  <a:pt x="0" y="12613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292222" y="-732523"/>
            <a:ext cx="1432054" cy="1426317"/>
          </a:xfrm>
          <a:custGeom>
            <a:avLst/>
            <a:gdLst/>
            <a:ahLst/>
            <a:cxnLst/>
            <a:rect r="r" b="b" t="t" l="l"/>
            <a:pathLst>
              <a:path h="1426317" w="1432054">
                <a:moveTo>
                  <a:pt x="0" y="0"/>
                </a:moveTo>
                <a:lnTo>
                  <a:pt x="1432054" y="0"/>
                </a:lnTo>
                <a:lnTo>
                  <a:pt x="1432054" y="1426317"/>
                </a:lnTo>
                <a:lnTo>
                  <a:pt x="0" y="142631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173086" y="-9181"/>
            <a:ext cx="1765454" cy="1104211"/>
          </a:xfrm>
          <a:custGeom>
            <a:avLst/>
            <a:gdLst/>
            <a:ahLst/>
            <a:cxnLst/>
            <a:rect r="r" b="b" t="t" l="l"/>
            <a:pathLst>
              <a:path h="1104211" w="1765454">
                <a:moveTo>
                  <a:pt x="0" y="0"/>
                </a:moveTo>
                <a:lnTo>
                  <a:pt x="1765454" y="0"/>
                </a:lnTo>
                <a:lnTo>
                  <a:pt x="1765454" y="1104212"/>
                </a:lnTo>
                <a:lnTo>
                  <a:pt x="0" y="110421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3150794" y="9542327"/>
            <a:ext cx="656241" cy="832495"/>
          </a:xfrm>
          <a:custGeom>
            <a:avLst/>
            <a:gdLst/>
            <a:ahLst/>
            <a:cxnLst/>
            <a:rect r="r" b="b" t="t" l="l"/>
            <a:pathLst>
              <a:path h="832495" w="656241">
                <a:moveTo>
                  <a:pt x="0" y="0"/>
                </a:moveTo>
                <a:lnTo>
                  <a:pt x="656241" y="0"/>
                </a:lnTo>
                <a:lnTo>
                  <a:pt x="656241" y="832495"/>
                </a:lnTo>
                <a:lnTo>
                  <a:pt x="0" y="83249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446975" y="7347880"/>
            <a:ext cx="1173031" cy="1173031"/>
          </a:xfrm>
          <a:custGeom>
            <a:avLst/>
            <a:gdLst/>
            <a:ahLst/>
            <a:cxnLst/>
            <a:rect r="r" b="b" t="t" l="l"/>
            <a:pathLst>
              <a:path h="1173031" w="1173031">
                <a:moveTo>
                  <a:pt x="0" y="0"/>
                </a:moveTo>
                <a:lnTo>
                  <a:pt x="1173031" y="0"/>
                </a:lnTo>
                <a:lnTo>
                  <a:pt x="1173031" y="1173031"/>
                </a:lnTo>
                <a:lnTo>
                  <a:pt x="0" y="117303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49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4448043" y="900201"/>
            <a:ext cx="3173097" cy="3173097"/>
          </a:xfrm>
          <a:custGeom>
            <a:avLst/>
            <a:gdLst/>
            <a:ahLst/>
            <a:cxnLst/>
            <a:rect r="r" b="b" t="t" l="l"/>
            <a:pathLst>
              <a:path h="3173097" w="3173097">
                <a:moveTo>
                  <a:pt x="0" y="0"/>
                </a:moveTo>
                <a:lnTo>
                  <a:pt x="3173097" y="0"/>
                </a:lnTo>
                <a:lnTo>
                  <a:pt x="3173097" y="3173097"/>
                </a:lnTo>
                <a:lnTo>
                  <a:pt x="0" y="317309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18999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9096456" y="3819596"/>
            <a:ext cx="5205822" cy="5438704"/>
          </a:xfrm>
          <a:custGeom>
            <a:avLst/>
            <a:gdLst/>
            <a:ahLst/>
            <a:cxnLst/>
            <a:rect r="r" b="b" t="t" l="l"/>
            <a:pathLst>
              <a:path h="5438704" w="5205822">
                <a:moveTo>
                  <a:pt x="0" y="0"/>
                </a:moveTo>
                <a:lnTo>
                  <a:pt x="5205822" y="0"/>
                </a:lnTo>
                <a:lnTo>
                  <a:pt x="5205822" y="5438704"/>
                </a:lnTo>
                <a:lnTo>
                  <a:pt x="0" y="5438704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alphaModFix amt="12000"/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0916718" y="-154693"/>
            <a:ext cx="1566859" cy="1572578"/>
          </a:xfrm>
          <a:custGeom>
            <a:avLst/>
            <a:gdLst/>
            <a:ahLst/>
            <a:cxnLst/>
            <a:rect r="r" b="b" t="t" l="l"/>
            <a:pathLst>
              <a:path h="1572578" w="1566859">
                <a:moveTo>
                  <a:pt x="0" y="0"/>
                </a:moveTo>
                <a:lnTo>
                  <a:pt x="1566859" y="0"/>
                </a:lnTo>
                <a:lnTo>
                  <a:pt x="1566859" y="1572578"/>
                </a:lnTo>
                <a:lnTo>
                  <a:pt x="0" y="157257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5433840" y="271770"/>
            <a:ext cx="4474741" cy="4583068"/>
          </a:xfrm>
          <a:custGeom>
            <a:avLst/>
            <a:gdLst/>
            <a:ahLst/>
            <a:cxnLst/>
            <a:rect r="r" b="b" t="t" l="l"/>
            <a:pathLst>
              <a:path h="4583068" w="4474741">
                <a:moveTo>
                  <a:pt x="0" y="0"/>
                </a:moveTo>
                <a:lnTo>
                  <a:pt x="4474741" y="0"/>
                </a:lnTo>
                <a:lnTo>
                  <a:pt x="4474741" y="4583068"/>
                </a:lnTo>
                <a:lnTo>
                  <a:pt x="0" y="458306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alphaModFix amt="26000"/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372427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724276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23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724276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724276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16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72427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63949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639496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39496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17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639496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55471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955471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25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955471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55471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246993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6993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26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385155" y="6437847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246993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46993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538515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5385155" y="475804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538515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72427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3688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663949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3688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55471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3688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246993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3688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538515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368851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704786" y="17422"/>
            <a:ext cx="285153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MARÇ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817020" y="616991"/>
            <a:ext cx="1843743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368851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6034592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31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8153293" y="36820"/>
            <a:ext cx="285153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 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90500" y="1714282"/>
            <a:ext cx="2895005" cy="7850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 TEXT DEL PARÀGRAF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BBB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DAGeQCfRA9Q</dc:identifier>
  <dcterms:modified xsi:type="dcterms:W3CDTF">2011-08-01T06:04:30Z</dcterms:modified>
  <cp:revision>1</cp:revision>
  <dc:title>Act.Març26</dc:title>
</cp:coreProperties>
</file>