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Open Sans" charset="1" panose="020B0606030504020204"/>
      <p:regular r:id="rId7"/>
    </p:embeddedFont>
    <p:embeddedFont>
      <p:font typeface="Montserrat Bold" charset="1" panose="00000800000000000000"/>
      <p:regular r:id="rId8"/>
    </p:embeddedFont>
    <p:embeddedFont>
      <p:font typeface="HK Grotesk Semi-Bold" charset="1" panose="00000700000000000000"/>
      <p:regular r:id="rId9"/>
    </p:embeddedFont>
    <p:embeddedFont>
      <p:font typeface="HK Grotesk" charset="1" panose="00000500000000000000"/>
      <p:regular r:id="rId10"/>
    </p:embeddedFont>
    <p:embeddedFont>
      <p:font typeface="Moontime" charset="1" panose="000000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429134" y="-412832"/>
            <a:ext cx="19051181" cy="955757"/>
          </a:xfrm>
          <a:prstGeom prst="rect">
            <a:avLst/>
          </a:prstGeom>
          <a:solidFill>
            <a:srgbClr val="0F5EA2"/>
          </a:solidFill>
        </p:spPr>
      </p:sp>
      <p:sp>
        <p:nvSpPr>
          <p:cNvPr name="AutoShape 3" id="3"/>
          <p:cNvSpPr/>
          <p:nvPr/>
        </p:nvSpPr>
        <p:spPr>
          <a:xfrm rot="0">
            <a:off x="3478915" y="9521038"/>
            <a:ext cx="14809085" cy="951687"/>
          </a:xfrm>
          <a:prstGeom prst="rect">
            <a:avLst/>
          </a:prstGeom>
          <a:solidFill>
            <a:srgbClr val="0F5EA2"/>
          </a:solidFill>
        </p:spPr>
      </p:sp>
      <p:sp>
        <p:nvSpPr>
          <p:cNvPr name="AutoShape 4" id="4"/>
          <p:cNvSpPr/>
          <p:nvPr/>
        </p:nvSpPr>
        <p:spPr>
          <a:xfrm rot="0">
            <a:off x="3478915" y="7781032"/>
            <a:ext cx="17400558" cy="1740006"/>
          </a:xfrm>
          <a:prstGeom prst="rect">
            <a:avLst/>
          </a:prstGeom>
          <a:solidFill>
            <a:srgbClr val="0F5EA2">
              <a:alpha val="7843"/>
            </a:srgbClr>
          </a:solidFill>
        </p:spPr>
      </p:sp>
      <p:sp>
        <p:nvSpPr>
          <p:cNvPr name="AutoShape 5" id="5"/>
          <p:cNvSpPr/>
          <p:nvPr/>
        </p:nvSpPr>
        <p:spPr>
          <a:xfrm rot="0">
            <a:off x="3478915" y="4316698"/>
            <a:ext cx="17400558" cy="1653605"/>
          </a:xfrm>
          <a:prstGeom prst="rect">
            <a:avLst/>
          </a:prstGeom>
          <a:solidFill>
            <a:srgbClr val="0F5EA2">
              <a:alpha val="7843"/>
            </a:srgbClr>
          </a:solidFill>
        </p:spPr>
      </p:sp>
      <p:sp>
        <p:nvSpPr>
          <p:cNvPr name="AutoShape 6" id="6"/>
          <p:cNvSpPr/>
          <p:nvPr/>
        </p:nvSpPr>
        <p:spPr>
          <a:xfrm rot="0">
            <a:off x="3478915" y="947826"/>
            <a:ext cx="17400558" cy="1617411"/>
          </a:xfrm>
          <a:prstGeom prst="rect">
            <a:avLst/>
          </a:prstGeom>
          <a:solidFill>
            <a:srgbClr val="0F5EA2">
              <a:alpha val="7843"/>
            </a:srgbClr>
          </a:solidFill>
        </p:spPr>
      </p:sp>
      <p:sp>
        <p:nvSpPr>
          <p:cNvPr name="AutoShape 7" id="7"/>
          <p:cNvSpPr/>
          <p:nvPr/>
        </p:nvSpPr>
        <p:spPr>
          <a:xfrm>
            <a:off x="-381590" y="975766"/>
            <a:ext cx="19051181" cy="0"/>
          </a:xfrm>
          <a:prstGeom prst="line">
            <a:avLst/>
          </a:prstGeom>
          <a:ln cap="rnd" w="19050">
            <a:solidFill>
              <a:srgbClr val="0F5EA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90500" y="-19364"/>
            <a:ext cx="1610639" cy="674455"/>
          </a:xfrm>
          <a:custGeom>
            <a:avLst/>
            <a:gdLst/>
            <a:ahLst/>
            <a:cxnLst/>
            <a:rect r="r" b="b" t="t" l="l"/>
            <a:pathLst>
              <a:path h="674455" w="1610639">
                <a:moveTo>
                  <a:pt x="0" y="0"/>
                </a:moveTo>
                <a:lnTo>
                  <a:pt x="1610639" y="0"/>
                </a:lnTo>
                <a:lnTo>
                  <a:pt x="1610639" y="674455"/>
                </a:lnTo>
                <a:lnTo>
                  <a:pt x="0" y="674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0794757">
            <a:off x="-134739" y="8591726"/>
            <a:ext cx="1934462" cy="1858624"/>
          </a:xfrm>
          <a:custGeom>
            <a:avLst/>
            <a:gdLst/>
            <a:ahLst/>
            <a:cxnLst/>
            <a:rect r="r" b="b" t="t" l="l"/>
            <a:pathLst>
              <a:path h="1858624" w="1934462">
                <a:moveTo>
                  <a:pt x="0" y="0"/>
                </a:moveTo>
                <a:lnTo>
                  <a:pt x="1934462" y="0"/>
                </a:lnTo>
                <a:lnTo>
                  <a:pt x="1934462" y="1858624"/>
                </a:lnTo>
                <a:lnTo>
                  <a:pt x="0" y="18586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488356" y="-102093"/>
            <a:ext cx="1934462" cy="1858624"/>
          </a:xfrm>
          <a:custGeom>
            <a:avLst/>
            <a:gdLst/>
            <a:ahLst/>
            <a:cxnLst/>
            <a:rect r="r" b="b" t="t" l="l"/>
            <a:pathLst>
              <a:path h="1858624" w="1934462">
                <a:moveTo>
                  <a:pt x="0" y="0"/>
                </a:moveTo>
                <a:lnTo>
                  <a:pt x="1934462" y="0"/>
                </a:lnTo>
                <a:lnTo>
                  <a:pt x="1934462" y="1858625"/>
                </a:lnTo>
                <a:lnTo>
                  <a:pt x="0" y="18586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469935" y="1705349"/>
            <a:ext cx="538138" cy="613887"/>
          </a:xfrm>
          <a:custGeom>
            <a:avLst/>
            <a:gdLst/>
            <a:ahLst/>
            <a:cxnLst/>
            <a:rect r="r" b="b" t="t" l="l"/>
            <a:pathLst>
              <a:path h="613887" w="538138">
                <a:moveTo>
                  <a:pt x="0" y="0"/>
                </a:moveTo>
                <a:lnTo>
                  <a:pt x="538138" y="0"/>
                </a:lnTo>
                <a:lnTo>
                  <a:pt x="538138" y="613887"/>
                </a:lnTo>
                <a:lnTo>
                  <a:pt x="0" y="6138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478915" y="1138365"/>
            <a:ext cx="14809085" cy="8229600"/>
          </a:xfrm>
          <a:custGeom>
            <a:avLst/>
            <a:gdLst/>
            <a:ahLst/>
            <a:cxnLst/>
            <a:rect r="r" b="b" t="t" l="l"/>
            <a:pathLst>
              <a:path h="8229600" w="14809085">
                <a:moveTo>
                  <a:pt x="0" y="0"/>
                </a:moveTo>
                <a:lnTo>
                  <a:pt x="14809085" y="0"/>
                </a:lnTo>
                <a:lnTo>
                  <a:pt x="1480908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6000"/>
            </a:blip>
            <a:stretch>
              <a:fillRect l="0" t="-39974" r="0" b="-39974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875409" y="2251151"/>
            <a:ext cx="3358612" cy="2065546"/>
          </a:xfrm>
          <a:custGeom>
            <a:avLst/>
            <a:gdLst/>
            <a:ahLst/>
            <a:cxnLst/>
            <a:rect r="r" b="b" t="t" l="l"/>
            <a:pathLst>
              <a:path h="2065546" w="3358612">
                <a:moveTo>
                  <a:pt x="0" y="0"/>
                </a:moveTo>
                <a:lnTo>
                  <a:pt x="3358612" y="0"/>
                </a:lnTo>
                <a:lnTo>
                  <a:pt x="3358612" y="2065547"/>
                </a:lnTo>
                <a:lnTo>
                  <a:pt x="0" y="20655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724276" y="4467225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724276" y="8024489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26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724276" y="6344688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39496" y="4467225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639496" y="8024489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27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639496" y="6344688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554715" y="4467225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554715" y="8024489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28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554715" y="6344688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469935" y="4467225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469935" y="8024489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29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5385155" y="8024489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30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469935" y="6344688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469935" y="2705284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5385155" y="4467225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5385155" y="6344688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23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5385155" y="2705284"/>
            <a:ext cx="1961021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724276" y="593496"/>
            <a:ext cx="2094371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F5E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DILLUNS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6639496" y="593496"/>
            <a:ext cx="2094371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F5E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DIMARTS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554715" y="593496"/>
            <a:ext cx="2094371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F5E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DIMECRES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469935" y="593496"/>
            <a:ext cx="2094371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F5E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DIJOUS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5385155" y="593496"/>
            <a:ext cx="2094371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F5E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DIVENDRES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341288" y="55522"/>
            <a:ext cx="3605424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FFFFFF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ACTIVITATS GENER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817020" y="616991"/>
            <a:ext cx="1843743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F5EA2"/>
                </a:solidFill>
                <a:latin typeface="HK Grotesk"/>
                <a:ea typeface="HK Grotesk"/>
                <a:cs typeface="HK Grotesk"/>
                <a:sym typeface="HK Grotesk"/>
              </a:rPr>
              <a:t>AQUEST MES...</a:t>
            </a:r>
          </a:p>
        </p:txBody>
      </p:sp>
      <p:sp>
        <p:nvSpPr>
          <p:cNvPr name="TextBox 38" id="38"/>
          <p:cNvSpPr txBox="true"/>
          <p:nvPr/>
        </p:nvSpPr>
        <p:spPr>
          <a:xfrm rot="-708983">
            <a:off x="4752767" y="1610295"/>
            <a:ext cx="5044788" cy="1276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5"/>
              </a:lnSpc>
              <a:spcBef>
                <a:spcPct val="0"/>
              </a:spcBef>
            </a:pPr>
            <a:r>
              <a:rPr lang="en-US" sz="7496">
                <a:solidFill>
                  <a:srgbClr val="004AAD"/>
                </a:solidFill>
                <a:latin typeface="Moontime"/>
                <a:ea typeface="Moontime"/>
                <a:cs typeface="Moontime"/>
                <a:sym typeface="Moontime"/>
              </a:rPr>
              <a:t>BON ANY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91389" y="1366291"/>
            <a:ext cx="2895005" cy="8164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 TEXT DEL PARÀGRAF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XX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0667223" y="47396"/>
            <a:ext cx="3605424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FFFFFF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ESCOLA: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DAGYKMVW--g</dc:identifier>
  <dcterms:modified xsi:type="dcterms:W3CDTF">2011-08-01T06:04:30Z</dcterms:modified>
  <cp:revision>1</cp:revision>
  <dc:title>Act.Gener2026</dc:title>
</cp:coreProperties>
</file>