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8288000" cy="10287000"/>
  <p:notesSz cx="6858000" cy="9144000"/>
  <p:embeddedFontLst>
    <p:embeddedFont>
      <p:font typeface="Open Sans" charset="1" panose="020B0606030504020204"/>
      <p:regular r:id="rId7"/>
    </p:embeddedFont>
    <p:embeddedFont>
      <p:font typeface="Montserrat Bold" charset="1" panose="00000800000000000000"/>
      <p:regular r:id="rId8"/>
    </p:embeddedFont>
    <p:embeddedFont>
      <p:font typeface="HK Grotesk Semi-Bold" charset="1" panose="00000700000000000000"/>
      <p:regular r:id="rId9"/>
    </p:embeddedFont>
    <p:embeddedFont>
      <p:font typeface="HK Grotesk" charset="1" panose="00000500000000000000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svg" Type="http://schemas.openxmlformats.org/officeDocument/2006/relationships/image"/><Relationship Id="rId11" Target="../media/image10.png" Type="http://schemas.openxmlformats.org/officeDocument/2006/relationships/image"/><Relationship Id="rId12" Target="../media/image11.svg" Type="http://schemas.openxmlformats.org/officeDocument/2006/relationships/image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sv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Relationship Id="rId7" Target="../media/image6.png" Type="http://schemas.openxmlformats.org/officeDocument/2006/relationships/image"/><Relationship Id="rId8" Target="../media/image7.svg" Type="http://schemas.openxmlformats.org/officeDocument/2006/relationships/image"/><Relationship Id="rId9" Target="../media/image8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rot="0">
            <a:off x="-429134" y="-412832"/>
            <a:ext cx="19051181" cy="955757"/>
          </a:xfrm>
          <a:prstGeom prst="rect">
            <a:avLst/>
          </a:prstGeom>
          <a:solidFill>
            <a:srgbClr val="FF5757"/>
          </a:solidFill>
        </p:spPr>
      </p:sp>
      <p:sp>
        <p:nvSpPr>
          <p:cNvPr name="AutoShape 3" id="3"/>
          <p:cNvSpPr/>
          <p:nvPr/>
        </p:nvSpPr>
        <p:spPr>
          <a:xfrm rot="0">
            <a:off x="3478915" y="6194389"/>
            <a:ext cx="17400558" cy="1740006"/>
          </a:xfrm>
          <a:prstGeom prst="rect">
            <a:avLst/>
          </a:prstGeom>
          <a:solidFill>
            <a:srgbClr val="FF5757">
              <a:alpha val="7843"/>
            </a:srgbClr>
          </a:solidFill>
        </p:spPr>
      </p:sp>
      <p:sp>
        <p:nvSpPr>
          <p:cNvPr name="AutoShape 4" id="4"/>
          <p:cNvSpPr/>
          <p:nvPr/>
        </p:nvSpPr>
        <p:spPr>
          <a:xfrm rot="0">
            <a:off x="3478915" y="2732965"/>
            <a:ext cx="17400558" cy="1653605"/>
          </a:xfrm>
          <a:prstGeom prst="rect">
            <a:avLst/>
          </a:prstGeom>
          <a:solidFill>
            <a:srgbClr val="FF5757">
              <a:alpha val="7843"/>
            </a:srgbClr>
          </a:solidFill>
        </p:spPr>
      </p:sp>
      <p:sp>
        <p:nvSpPr>
          <p:cNvPr name="AutoShape 5" id="5"/>
          <p:cNvSpPr/>
          <p:nvPr/>
        </p:nvSpPr>
        <p:spPr>
          <a:xfrm>
            <a:off x="-381590" y="975766"/>
            <a:ext cx="19051181" cy="0"/>
          </a:xfrm>
          <a:prstGeom prst="line">
            <a:avLst/>
          </a:prstGeom>
          <a:ln cap="rnd" w="19050">
            <a:solidFill>
              <a:srgbClr val="FF5757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6" id="6"/>
          <p:cNvSpPr/>
          <p:nvPr/>
        </p:nvSpPr>
        <p:spPr>
          <a:xfrm flipH="false" flipV="false" rot="0">
            <a:off x="190500" y="-19364"/>
            <a:ext cx="1610639" cy="674455"/>
          </a:xfrm>
          <a:custGeom>
            <a:avLst/>
            <a:gdLst/>
            <a:ahLst/>
            <a:cxnLst/>
            <a:rect r="r" b="b" t="t" l="l"/>
            <a:pathLst>
              <a:path h="674455" w="1610639">
                <a:moveTo>
                  <a:pt x="0" y="0"/>
                </a:moveTo>
                <a:lnTo>
                  <a:pt x="1610639" y="0"/>
                </a:lnTo>
                <a:lnTo>
                  <a:pt x="1610639" y="674455"/>
                </a:lnTo>
                <a:lnTo>
                  <a:pt x="0" y="67445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-1051584">
            <a:off x="2626184" y="-449780"/>
            <a:ext cx="1923170" cy="1328735"/>
          </a:xfrm>
          <a:custGeom>
            <a:avLst/>
            <a:gdLst/>
            <a:ahLst/>
            <a:cxnLst/>
            <a:rect r="r" b="b" t="t" l="l"/>
            <a:pathLst>
              <a:path h="1328735" w="1923170">
                <a:moveTo>
                  <a:pt x="0" y="0"/>
                </a:moveTo>
                <a:lnTo>
                  <a:pt x="1923170" y="0"/>
                </a:lnTo>
                <a:lnTo>
                  <a:pt x="1923170" y="1328735"/>
                </a:lnTo>
                <a:lnTo>
                  <a:pt x="0" y="132873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alphaModFix amt="51000"/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13573136" y="61863"/>
            <a:ext cx="2320413" cy="1075828"/>
          </a:xfrm>
          <a:custGeom>
            <a:avLst/>
            <a:gdLst/>
            <a:ahLst/>
            <a:cxnLst/>
            <a:rect r="r" b="b" t="t" l="l"/>
            <a:pathLst>
              <a:path h="1075828" w="2320413">
                <a:moveTo>
                  <a:pt x="0" y="0"/>
                </a:moveTo>
                <a:lnTo>
                  <a:pt x="2320413" y="0"/>
                </a:lnTo>
                <a:lnTo>
                  <a:pt x="2320413" y="1075828"/>
                </a:lnTo>
                <a:lnTo>
                  <a:pt x="0" y="1075828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alphaModFix amt="50000"/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15743942" y="2719695"/>
            <a:ext cx="3907511" cy="4114800"/>
          </a:xfrm>
          <a:custGeom>
            <a:avLst/>
            <a:gdLst/>
            <a:ahLst/>
            <a:cxnLst/>
            <a:rect r="r" b="b" t="t" l="l"/>
            <a:pathLst>
              <a:path h="4114800" w="3907511">
                <a:moveTo>
                  <a:pt x="0" y="0"/>
                </a:moveTo>
                <a:lnTo>
                  <a:pt x="3907511" y="0"/>
                </a:lnTo>
                <a:lnTo>
                  <a:pt x="3907511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alphaModFix amt="28000"/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10" id="10"/>
          <p:cNvSpPr/>
          <p:nvPr/>
        </p:nvSpPr>
        <p:spPr>
          <a:xfrm rot="0">
            <a:off x="3478915" y="8259089"/>
            <a:ext cx="14809085" cy="2213636"/>
          </a:xfrm>
          <a:prstGeom prst="rect">
            <a:avLst/>
          </a:prstGeom>
          <a:solidFill>
            <a:srgbClr val="FF5757"/>
          </a:solidFill>
        </p:spPr>
      </p:sp>
      <p:sp>
        <p:nvSpPr>
          <p:cNvPr name="Freeform 11" id="11"/>
          <p:cNvSpPr/>
          <p:nvPr/>
        </p:nvSpPr>
        <p:spPr>
          <a:xfrm flipH="false" flipV="false" rot="0">
            <a:off x="2965033" y="6172200"/>
            <a:ext cx="3907511" cy="4114800"/>
          </a:xfrm>
          <a:custGeom>
            <a:avLst/>
            <a:gdLst/>
            <a:ahLst/>
            <a:cxnLst/>
            <a:rect r="r" b="b" t="t" l="l"/>
            <a:pathLst>
              <a:path h="4114800" w="3907511">
                <a:moveTo>
                  <a:pt x="0" y="0"/>
                </a:moveTo>
                <a:lnTo>
                  <a:pt x="3907511" y="0"/>
                </a:lnTo>
                <a:lnTo>
                  <a:pt x="3907511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alphaModFix amt="13000"/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8081863" y="1538376"/>
            <a:ext cx="1472852" cy="1870720"/>
          </a:xfrm>
          <a:custGeom>
            <a:avLst/>
            <a:gdLst/>
            <a:ahLst/>
            <a:cxnLst/>
            <a:rect r="r" b="b" t="t" l="l"/>
            <a:pathLst>
              <a:path h="1870720" w="1472852">
                <a:moveTo>
                  <a:pt x="0" y="0"/>
                </a:moveTo>
                <a:lnTo>
                  <a:pt x="1472852" y="0"/>
                </a:lnTo>
                <a:lnTo>
                  <a:pt x="1472852" y="1870720"/>
                </a:lnTo>
                <a:lnTo>
                  <a:pt x="0" y="1870720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alphaModFix amt="31999"/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3587769" y="-1043609"/>
            <a:ext cx="15489489" cy="15001011"/>
          </a:xfrm>
          <a:custGeom>
            <a:avLst/>
            <a:gdLst/>
            <a:ahLst/>
            <a:cxnLst/>
            <a:rect r="r" b="b" t="t" l="l"/>
            <a:pathLst>
              <a:path h="15001011" w="15489489">
                <a:moveTo>
                  <a:pt x="0" y="0"/>
                </a:moveTo>
                <a:lnTo>
                  <a:pt x="15489489" y="0"/>
                </a:lnTo>
                <a:lnTo>
                  <a:pt x="15489489" y="15001011"/>
                </a:lnTo>
                <a:lnTo>
                  <a:pt x="0" y="15001011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alphaModFix amt="12000"/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4" id="14"/>
          <p:cNvSpPr txBox="true"/>
          <p:nvPr/>
        </p:nvSpPr>
        <p:spPr>
          <a:xfrm rot="0">
            <a:off x="3724276" y="2880582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9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3724276" y="6437847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23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3724276" y="4758045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16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3724276" y="1118641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2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6639496" y="2880582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10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6639496" y="6437847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24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6639496" y="4758045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17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6639496" y="1118641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3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9554715" y="2880582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11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9554715" y="6437847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25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9554715" y="4758045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18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9554715" y="1118641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4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12469935" y="2880582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12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12469935" y="6437847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26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15385155" y="6437847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27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12469935" y="4758045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19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12469935" y="1118641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5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15385155" y="2880582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13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15385155" y="4758045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20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15385155" y="1118641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6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3724276" y="593496"/>
            <a:ext cx="2094371" cy="3067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FF5757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DILLUNS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6639496" y="593496"/>
            <a:ext cx="2094371" cy="3067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FF5757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DIMARTS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9554715" y="593496"/>
            <a:ext cx="2094371" cy="3067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FF5757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DIMECRES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12469935" y="593496"/>
            <a:ext cx="2094371" cy="3067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FF5757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DIJOUS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15385155" y="593496"/>
            <a:ext cx="2094371" cy="3067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FF5757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DIVENDRES</a:t>
            </a:r>
          </a:p>
        </p:txBody>
      </p:sp>
      <p:sp>
        <p:nvSpPr>
          <p:cNvPr name="TextBox 39" id="39"/>
          <p:cNvSpPr txBox="true"/>
          <p:nvPr/>
        </p:nvSpPr>
        <p:spPr>
          <a:xfrm rot="0">
            <a:off x="7341288" y="55522"/>
            <a:ext cx="3605424" cy="422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3499"/>
              </a:lnSpc>
              <a:spcBef>
                <a:spcPct val="0"/>
              </a:spcBef>
            </a:pPr>
            <a:r>
              <a:rPr lang="en-US" b="true" sz="2499">
                <a:solidFill>
                  <a:srgbClr val="FFFFFF"/>
                </a:solidFill>
                <a:latin typeface="HK Grotesk Semi-Bold"/>
                <a:ea typeface="HK Grotesk Semi-Bold"/>
                <a:cs typeface="HK Grotesk Semi-Bold"/>
                <a:sym typeface="HK Grotesk Semi-Bold"/>
              </a:rPr>
              <a:t>ACTIVITATS FEBRER</a:t>
            </a:r>
          </a:p>
        </p:txBody>
      </p:sp>
      <p:sp>
        <p:nvSpPr>
          <p:cNvPr name="TextBox 40" id="40"/>
          <p:cNvSpPr txBox="true"/>
          <p:nvPr/>
        </p:nvSpPr>
        <p:spPr>
          <a:xfrm rot="0">
            <a:off x="817020" y="616991"/>
            <a:ext cx="1843743" cy="3492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  <a:spcBef>
                <a:spcPct val="0"/>
              </a:spcBef>
            </a:pPr>
            <a:r>
              <a:rPr lang="en-US" sz="2000">
                <a:solidFill>
                  <a:srgbClr val="FF5757"/>
                </a:solidFill>
                <a:latin typeface="HK Grotesk"/>
                <a:ea typeface="HK Grotesk"/>
                <a:cs typeface="HK Grotesk"/>
                <a:sym typeface="HK Grotesk"/>
              </a:rPr>
              <a:t>AQUEST MES...</a:t>
            </a:r>
          </a:p>
        </p:txBody>
      </p:sp>
      <p:sp>
        <p:nvSpPr>
          <p:cNvPr name="TextBox 41" id="41"/>
          <p:cNvSpPr txBox="true"/>
          <p:nvPr/>
        </p:nvSpPr>
        <p:spPr>
          <a:xfrm rot="0">
            <a:off x="10601901" y="55522"/>
            <a:ext cx="3605424" cy="422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3499"/>
              </a:lnSpc>
              <a:spcBef>
                <a:spcPct val="0"/>
              </a:spcBef>
            </a:pPr>
            <a:r>
              <a:rPr lang="en-US" b="true" sz="2499">
                <a:solidFill>
                  <a:srgbClr val="FFFFFF"/>
                </a:solidFill>
                <a:latin typeface="HK Grotesk Semi-Bold"/>
                <a:ea typeface="HK Grotesk Semi-Bold"/>
                <a:cs typeface="HK Grotesk Semi-Bold"/>
                <a:sym typeface="HK Grotesk Semi-Bold"/>
              </a:rPr>
              <a:t>ESCOLA: </a:t>
            </a:r>
          </a:p>
        </p:txBody>
      </p:sp>
      <p:sp>
        <p:nvSpPr>
          <p:cNvPr name="Freeform 42" id="42"/>
          <p:cNvSpPr/>
          <p:nvPr/>
        </p:nvSpPr>
        <p:spPr>
          <a:xfrm flipH="false" flipV="false" rot="0">
            <a:off x="3740169" y="-891209"/>
            <a:ext cx="15489489" cy="15001011"/>
          </a:xfrm>
          <a:custGeom>
            <a:avLst/>
            <a:gdLst/>
            <a:ahLst/>
            <a:cxnLst/>
            <a:rect r="r" b="b" t="t" l="l"/>
            <a:pathLst>
              <a:path h="15001011" w="15489489">
                <a:moveTo>
                  <a:pt x="0" y="0"/>
                </a:moveTo>
                <a:lnTo>
                  <a:pt x="15489489" y="0"/>
                </a:lnTo>
                <a:lnTo>
                  <a:pt x="15489489" y="15001011"/>
                </a:lnTo>
                <a:lnTo>
                  <a:pt x="0" y="15001011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alphaModFix amt="12000"/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3" id="43"/>
          <p:cNvSpPr txBox="true"/>
          <p:nvPr/>
        </p:nvSpPr>
        <p:spPr>
          <a:xfrm rot="0">
            <a:off x="353637" y="1669361"/>
            <a:ext cx="2895005" cy="81648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EL TEXT DEL PARÀGRAF</a:t>
            </a:r>
          </a:p>
          <a:p>
            <a:pPr algn="ctr">
              <a:lnSpc>
                <a:spcPts val="2520"/>
              </a:lnSpc>
              <a:spcBef>
                <a:spcPct val="0"/>
              </a:spcBef>
            </a:pPr>
          </a:p>
          <a:p>
            <a:pPr algn="ctr">
              <a:lnSpc>
                <a:spcPts val="2520"/>
              </a:lnSpc>
              <a:spcBef>
                <a:spcPct val="0"/>
              </a:spcBef>
            </a:pPr>
          </a:p>
          <a:p>
            <a:pPr algn="ctr">
              <a:lnSpc>
                <a:spcPts val="2520"/>
              </a:lnSpc>
              <a:spcBef>
                <a:spcPct val="0"/>
              </a:spcBef>
            </a:pPr>
          </a:p>
          <a:p>
            <a:pPr algn="ctr">
              <a:lnSpc>
                <a:spcPts val="2520"/>
              </a:lnSpc>
              <a:spcBef>
                <a:spcPct val="0"/>
              </a:spcBef>
            </a:pPr>
          </a:p>
          <a:p>
            <a:pPr algn="ctr">
              <a:lnSpc>
                <a:spcPts val="2520"/>
              </a:lnSpc>
              <a:spcBef>
                <a:spcPct val="0"/>
              </a:spcBef>
            </a:pPr>
          </a:p>
          <a:p>
            <a:pPr algn="ctr">
              <a:lnSpc>
                <a:spcPts val="2520"/>
              </a:lnSpc>
              <a:spcBef>
                <a:spcPct val="0"/>
              </a:spcBef>
            </a:pPr>
          </a:p>
          <a:p>
            <a:pPr algn="ctr">
              <a:lnSpc>
                <a:spcPts val="2520"/>
              </a:lnSpc>
              <a:spcBef>
                <a:spcPct val="0"/>
              </a:spcBef>
            </a:pPr>
          </a:p>
          <a:p>
            <a:pPr algn="ctr">
              <a:lnSpc>
                <a:spcPts val="2520"/>
              </a:lnSpc>
              <a:spcBef>
                <a:spcPct val="0"/>
              </a:spcBef>
            </a:pPr>
          </a:p>
          <a:p>
            <a:pPr algn="ctr">
              <a:lnSpc>
                <a:spcPts val="2520"/>
              </a:lnSpc>
              <a:spcBef>
                <a:spcPct val="0"/>
              </a:spcBef>
            </a:pPr>
          </a:p>
          <a:p>
            <a:pPr algn="ctr">
              <a:lnSpc>
                <a:spcPts val="2520"/>
              </a:lnSpc>
              <a:spcBef>
                <a:spcPct val="0"/>
              </a:spcBef>
            </a:pPr>
          </a:p>
          <a:p>
            <a:pPr algn="ctr">
              <a:lnSpc>
                <a:spcPts val="2520"/>
              </a:lnSpc>
              <a:spcBef>
                <a:spcPct val="0"/>
              </a:spcBef>
            </a:pPr>
          </a:p>
          <a:p>
            <a:pPr algn="ctr">
              <a:lnSpc>
                <a:spcPts val="2520"/>
              </a:lnSpc>
              <a:spcBef>
                <a:spcPct val="0"/>
              </a:spcBef>
            </a:pPr>
          </a:p>
          <a:p>
            <a:pPr algn="ctr">
              <a:lnSpc>
                <a:spcPts val="2520"/>
              </a:lnSpc>
              <a:spcBef>
                <a:spcPct val="0"/>
              </a:spcBef>
            </a:pPr>
          </a:p>
          <a:p>
            <a:pPr algn="ctr">
              <a:lnSpc>
                <a:spcPts val="2520"/>
              </a:lnSpc>
              <a:spcBef>
                <a:spcPct val="0"/>
              </a:spcBef>
            </a:pPr>
          </a:p>
          <a:p>
            <a:pPr algn="ctr">
              <a:lnSpc>
                <a:spcPts val="2520"/>
              </a:lnSpc>
              <a:spcBef>
                <a:spcPct val="0"/>
              </a:spcBef>
            </a:pPr>
          </a:p>
          <a:p>
            <a:pPr algn="ctr">
              <a:lnSpc>
                <a:spcPts val="2520"/>
              </a:lnSpc>
              <a:spcBef>
                <a:spcPct val="0"/>
              </a:spcBef>
            </a:pPr>
          </a:p>
          <a:p>
            <a:pPr algn="ctr">
              <a:lnSpc>
                <a:spcPts val="2520"/>
              </a:lnSpc>
              <a:spcBef>
                <a:spcPct val="0"/>
              </a:spcBef>
            </a:pPr>
          </a:p>
          <a:p>
            <a:pPr algn="ctr">
              <a:lnSpc>
                <a:spcPts val="2520"/>
              </a:lnSpc>
              <a:spcBef>
                <a:spcPct val="0"/>
              </a:spcBef>
            </a:pPr>
          </a:p>
          <a:p>
            <a:pPr algn="ctr">
              <a:lnSpc>
                <a:spcPts val="2520"/>
              </a:lnSpc>
              <a:spcBef>
                <a:spcPct val="0"/>
              </a:spcBef>
            </a:pPr>
          </a:p>
          <a:p>
            <a:pPr algn="ctr">
              <a:lnSpc>
                <a:spcPts val="2520"/>
              </a:lnSpc>
              <a:spcBef>
                <a:spcPct val="0"/>
              </a:spcBef>
            </a:pPr>
          </a:p>
          <a:p>
            <a:pPr algn="ctr">
              <a:lnSpc>
                <a:spcPts val="2520"/>
              </a:lnSpc>
              <a:spcBef>
                <a:spcPct val="0"/>
              </a:spcBef>
            </a:pPr>
          </a:p>
          <a:p>
            <a:pPr algn="ctr">
              <a:lnSpc>
                <a:spcPts val="2520"/>
              </a:lnSpc>
              <a:spcBef>
                <a:spcPct val="0"/>
              </a:spcBef>
            </a:pPr>
          </a:p>
          <a:p>
            <a:pPr algn="ctr">
              <a:lnSpc>
                <a:spcPts val="2520"/>
              </a:lnSpc>
              <a:spcBef>
                <a:spcPct val="0"/>
              </a:spcBef>
            </a:pPr>
          </a:p>
          <a:p>
            <a:pPr algn="ctr">
              <a:lnSpc>
                <a:spcPts val="2520"/>
              </a:lnSpc>
              <a:spcBef>
                <a:spcPct val="0"/>
              </a:spcBef>
            </a:pPr>
          </a:p>
          <a:p>
            <a:pPr algn="ctr">
              <a:lnSpc>
                <a:spcPts val="2520"/>
              </a:lnSpc>
              <a:spcBef>
                <a:spcPct val="0"/>
              </a:spcBef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DAGbODPgipA</dc:identifier>
  <dcterms:modified xsi:type="dcterms:W3CDTF">2011-08-01T06:04:30Z</dcterms:modified>
  <cp:revision>1</cp:revision>
  <dc:title>Act.Febrer2026</dc:title>
</cp:coreProperties>
</file>