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Open Sans" charset="1" panose="020B0606030504020204"/>
      <p:regular r:id="rId7"/>
    </p:embeddedFont>
    <p:embeddedFont>
      <p:font typeface="Montserrat Bold" charset="1" panose="00000800000000000000"/>
      <p:regular r:id="rId8"/>
    </p:embeddedFont>
    <p:embeddedFont>
      <p:font typeface="HK Grotesk Semi-Bold" charset="1" panose="00000700000000000000"/>
      <p:regular r:id="rId9"/>
    </p:embeddedFont>
    <p:embeddedFont>
      <p:font typeface="HK Grotesk" charset="1" panose="0000050000000000000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>
            <a:off x="-429134" y="-412832"/>
            <a:ext cx="19051181" cy="955757"/>
          </a:xfrm>
          <a:prstGeom prst="rect">
            <a:avLst/>
          </a:prstGeom>
          <a:solidFill>
            <a:srgbClr val="FF914D"/>
          </a:solidFill>
        </p:spPr>
      </p:sp>
      <p:sp>
        <p:nvSpPr>
          <p:cNvPr name="Freeform 3" id="3"/>
          <p:cNvSpPr/>
          <p:nvPr/>
        </p:nvSpPr>
        <p:spPr>
          <a:xfrm flipH="false" flipV="false" rot="0">
            <a:off x="0" y="994816"/>
            <a:ext cx="18288000" cy="18288000"/>
          </a:xfrm>
          <a:custGeom>
            <a:avLst/>
            <a:gdLst/>
            <a:ahLst/>
            <a:cxnLst/>
            <a:rect r="r" b="b" t="t" l="l"/>
            <a:pathLst>
              <a:path h="18288000" w="18288000">
                <a:moveTo>
                  <a:pt x="0" y="0"/>
                </a:moveTo>
                <a:lnTo>
                  <a:pt x="18288000" y="0"/>
                </a:lnTo>
                <a:lnTo>
                  <a:pt x="18288000" y="18288000"/>
                </a:lnTo>
                <a:lnTo>
                  <a:pt x="0" y="18288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4" id="4"/>
          <p:cNvSpPr/>
          <p:nvPr/>
        </p:nvSpPr>
        <p:spPr>
          <a:xfrm rot="0">
            <a:off x="3478915" y="6194389"/>
            <a:ext cx="17400558" cy="1740006"/>
          </a:xfrm>
          <a:prstGeom prst="rect">
            <a:avLst/>
          </a:prstGeom>
          <a:solidFill>
            <a:srgbClr val="FF914D">
              <a:alpha val="7843"/>
            </a:srgbClr>
          </a:solidFill>
        </p:spPr>
      </p:sp>
      <p:sp>
        <p:nvSpPr>
          <p:cNvPr name="AutoShape 5" id="5"/>
          <p:cNvSpPr/>
          <p:nvPr/>
        </p:nvSpPr>
        <p:spPr>
          <a:xfrm rot="0">
            <a:off x="3478915" y="2732965"/>
            <a:ext cx="17400558" cy="1653605"/>
          </a:xfrm>
          <a:prstGeom prst="rect">
            <a:avLst/>
          </a:prstGeom>
          <a:solidFill>
            <a:srgbClr val="FF914D">
              <a:alpha val="7843"/>
            </a:srgbClr>
          </a:solidFill>
        </p:spPr>
      </p:sp>
      <p:sp>
        <p:nvSpPr>
          <p:cNvPr name="AutoShape 6" id="6"/>
          <p:cNvSpPr/>
          <p:nvPr/>
        </p:nvSpPr>
        <p:spPr>
          <a:xfrm>
            <a:off x="-381590" y="975766"/>
            <a:ext cx="19051181" cy="0"/>
          </a:xfrm>
          <a:prstGeom prst="line">
            <a:avLst/>
          </a:prstGeom>
          <a:ln cap="rnd" w="19050">
            <a:solidFill>
              <a:srgbClr val="FF914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7" id="7"/>
          <p:cNvSpPr/>
          <p:nvPr/>
        </p:nvSpPr>
        <p:spPr>
          <a:xfrm flipH="false" flipV="false" rot="0">
            <a:off x="190500" y="-19364"/>
            <a:ext cx="1610639" cy="674455"/>
          </a:xfrm>
          <a:custGeom>
            <a:avLst/>
            <a:gdLst/>
            <a:ahLst/>
            <a:cxnLst/>
            <a:rect r="r" b="b" t="t" l="l"/>
            <a:pathLst>
              <a:path h="674455" w="1610639">
                <a:moveTo>
                  <a:pt x="0" y="0"/>
                </a:moveTo>
                <a:lnTo>
                  <a:pt x="1610639" y="0"/>
                </a:lnTo>
                <a:lnTo>
                  <a:pt x="1610639" y="674455"/>
                </a:lnTo>
                <a:lnTo>
                  <a:pt x="0" y="67445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AutoShape 8" id="8"/>
          <p:cNvSpPr/>
          <p:nvPr/>
        </p:nvSpPr>
        <p:spPr>
          <a:xfrm rot="0">
            <a:off x="3478915" y="9744146"/>
            <a:ext cx="14809085" cy="728579"/>
          </a:xfrm>
          <a:prstGeom prst="rect">
            <a:avLst/>
          </a:prstGeom>
          <a:solidFill>
            <a:srgbClr val="FF914D"/>
          </a:solidFill>
        </p:spPr>
      </p:sp>
      <p:sp>
        <p:nvSpPr>
          <p:cNvPr name="TextBox 9" id="9"/>
          <p:cNvSpPr txBox="true"/>
          <p:nvPr/>
        </p:nvSpPr>
        <p:spPr>
          <a:xfrm rot="0">
            <a:off x="3724276" y="2880582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4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3724276" y="6333072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18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3724276" y="8100521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25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3724276" y="4555454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11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6639496" y="2880582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5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6639496" y="6333072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19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6639496" y="8100521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26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6639496" y="4555454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12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9554715" y="2880582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6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9554715" y="6333072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20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9554715" y="8100521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27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9554715" y="4555454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13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2469935" y="2880582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7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2469935" y="6333072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21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2469935" y="8100521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28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15385155" y="6333072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22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15385155" y="8100521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29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12469935" y="4555454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14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5385155" y="2880582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8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5385155" y="4555454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15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15385155" y="1118641"/>
            <a:ext cx="1961021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  <a:spcBef>
                <a:spcPct val="0"/>
              </a:spcBef>
            </a:pPr>
            <a:r>
              <a:rPr lang="en-US" sz="11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3724276" y="593496"/>
            <a:ext cx="2094371" cy="306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B5781C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DILLUNS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6639496" y="593496"/>
            <a:ext cx="2094371" cy="306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B5781C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DIMARTS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9554715" y="593496"/>
            <a:ext cx="2094371" cy="306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B5781C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DIMECRES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2469935" y="593496"/>
            <a:ext cx="2094371" cy="306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B5781C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DIJOUS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15385155" y="593496"/>
            <a:ext cx="2094371" cy="306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B5781C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DIVENDRES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7341288" y="55522"/>
            <a:ext cx="2851530" cy="422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3499"/>
              </a:lnSpc>
              <a:spcBef>
                <a:spcPct val="0"/>
              </a:spcBef>
            </a:pPr>
            <a:r>
              <a:rPr lang="en-US" b="true" sz="2499">
                <a:solidFill>
                  <a:srgbClr val="FFFFFF"/>
                </a:solidFill>
                <a:latin typeface="HK Grotesk Semi-Bold"/>
                <a:ea typeface="HK Grotesk Semi-Bold"/>
                <a:cs typeface="HK Grotesk Semi-Bold"/>
                <a:sym typeface="HK Grotesk Semi-Bold"/>
              </a:rPr>
              <a:t>ACTIVITATS MAIG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817020" y="616991"/>
            <a:ext cx="1843743" cy="3492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B5781C"/>
                </a:solidFill>
                <a:latin typeface="HK Grotesk"/>
                <a:ea typeface="HK Grotesk"/>
                <a:cs typeface="HK Grotesk"/>
                <a:sym typeface="HK Grotesk"/>
              </a:rPr>
              <a:t>AQUEST MES...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10192818" y="55522"/>
            <a:ext cx="2851530" cy="422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3499"/>
              </a:lnSpc>
              <a:spcBef>
                <a:spcPct val="0"/>
              </a:spcBef>
            </a:pPr>
            <a:r>
              <a:rPr lang="en-US" b="true" sz="2499">
                <a:solidFill>
                  <a:srgbClr val="FFFFFF"/>
                </a:solidFill>
                <a:latin typeface="HK Grotesk Semi-Bold"/>
                <a:ea typeface="HK Grotesk Semi-Bold"/>
                <a:cs typeface="HK Grotesk Semi-Bold"/>
                <a:sym typeface="HK Grotesk Semi-Bold"/>
              </a:rPr>
              <a:t>ESCOLA: 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313127" y="1585197"/>
            <a:ext cx="2851530" cy="78505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EL TEXT DEL PARÀGRAF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18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DAGeuNLJk-A</dc:identifier>
  <dcterms:modified xsi:type="dcterms:W3CDTF">2011-08-01T06:04:30Z</dcterms:modified>
  <cp:revision>1</cp:revision>
  <dc:title>Act. Maig26</dc:title>
</cp:coreProperties>
</file>