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Open Sans" charset="1" panose="020B0606030504020204"/>
      <p:regular r:id="rId7"/>
    </p:embeddedFont>
    <p:embeddedFont>
      <p:font typeface="Montserrat Bold" charset="1" panose="00000800000000000000"/>
      <p:regular r:id="rId8"/>
    </p:embeddedFont>
    <p:embeddedFont>
      <p:font typeface="HK Grotesk Semi-Bold" charset="1" panose="00000700000000000000"/>
      <p:regular r:id="rId9"/>
    </p:embeddedFont>
    <p:embeddedFont>
      <p:font typeface="HK Grotesk" charset="1" panose="00000500000000000000"/>
      <p:regular r:id="rId10"/>
    </p:embeddedFont>
    <p:embeddedFont>
      <p:font typeface="Arimo Bold" charset="1" panose="020B0704020202020204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-429134" y="-412832"/>
            <a:ext cx="19051181" cy="955757"/>
          </a:xfrm>
          <a:prstGeom prst="rect">
            <a:avLst/>
          </a:prstGeom>
          <a:solidFill>
            <a:srgbClr val="C53324"/>
          </a:solidFill>
        </p:spPr>
      </p:sp>
      <p:sp>
        <p:nvSpPr>
          <p:cNvPr name="AutoShape 3" id="3"/>
          <p:cNvSpPr/>
          <p:nvPr/>
        </p:nvSpPr>
        <p:spPr>
          <a:xfrm rot="0">
            <a:off x="3478915" y="9521038"/>
            <a:ext cx="14809085" cy="951687"/>
          </a:xfrm>
          <a:prstGeom prst="rect">
            <a:avLst/>
          </a:prstGeom>
          <a:solidFill>
            <a:srgbClr val="C53324"/>
          </a:solidFill>
        </p:spPr>
      </p:sp>
      <p:sp>
        <p:nvSpPr>
          <p:cNvPr name="AutoShape 4" id="4"/>
          <p:cNvSpPr/>
          <p:nvPr/>
        </p:nvSpPr>
        <p:spPr>
          <a:xfrm rot="0">
            <a:off x="3478915" y="7781032"/>
            <a:ext cx="17400558" cy="1740006"/>
          </a:xfrm>
          <a:prstGeom prst="rect">
            <a:avLst/>
          </a:prstGeom>
          <a:solidFill>
            <a:srgbClr val="FF5757">
              <a:alpha val="7843"/>
            </a:srgbClr>
          </a:solidFill>
        </p:spPr>
      </p:sp>
      <p:sp>
        <p:nvSpPr>
          <p:cNvPr name="AutoShape 5" id="5"/>
          <p:cNvSpPr/>
          <p:nvPr/>
        </p:nvSpPr>
        <p:spPr>
          <a:xfrm rot="0">
            <a:off x="3478915" y="4316698"/>
            <a:ext cx="17400558" cy="1653605"/>
          </a:xfrm>
          <a:prstGeom prst="rect">
            <a:avLst/>
          </a:prstGeom>
          <a:solidFill>
            <a:srgbClr val="FF5757">
              <a:alpha val="7843"/>
            </a:srgbClr>
          </a:solidFill>
        </p:spPr>
      </p:sp>
      <p:sp>
        <p:nvSpPr>
          <p:cNvPr name="AutoShape 6" id="6"/>
          <p:cNvSpPr/>
          <p:nvPr/>
        </p:nvSpPr>
        <p:spPr>
          <a:xfrm rot="0">
            <a:off x="3478915" y="947826"/>
            <a:ext cx="17400558" cy="1617411"/>
          </a:xfrm>
          <a:prstGeom prst="rect">
            <a:avLst/>
          </a:prstGeom>
          <a:solidFill>
            <a:srgbClr val="FF5757">
              <a:alpha val="7843"/>
            </a:srgbClr>
          </a:solidFill>
        </p:spPr>
      </p:sp>
      <p:sp>
        <p:nvSpPr>
          <p:cNvPr name="AutoShape 7" id="7"/>
          <p:cNvSpPr/>
          <p:nvPr/>
        </p:nvSpPr>
        <p:spPr>
          <a:xfrm>
            <a:off x="-381590" y="975766"/>
            <a:ext cx="19051181" cy="0"/>
          </a:xfrm>
          <a:prstGeom prst="line">
            <a:avLst/>
          </a:prstGeom>
          <a:ln cap="rnd" w="19050">
            <a:solidFill>
              <a:srgbClr val="BD7D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190500" y="-19364"/>
            <a:ext cx="1610639" cy="674455"/>
          </a:xfrm>
          <a:custGeom>
            <a:avLst/>
            <a:gdLst/>
            <a:ahLst/>
            <a:cxnLst/>
            <a:rect r="r" b="b" t="t" l="l"/>
            <a:pathLst>
              <a:path h="674455" w="1610639">
                <a:moveTo>
                  <a:pt x="0" y="0"/>
                </a:moveTo>
                <a:lnTo>
                  <a:pt x="1610639" y="0"/>
                </a:lnTo>
                <a:lnTo>
                  <a:pt x="1610639" y="674455"/>
                </a:lnTo>
                <a:lnTo>
                  <a:pt x="0" y="6744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2849121" y="-58659"/>
            <a:ext cx="1855665" cy="536456"/>
          </a:xfrm>
          <a:custGeom>
            <a:avLst/>
            <a:gdLst/>
            <a:ahLst/>
            <a:cxnLst/>
            <a:rect r="r" b="b" t="t" l="l"/>
            <a:pathLst>
              <a:path h="536456" w="1855665">
                <a:moveTo>
                  <a:pt x="0" y="0"/>
                </a:moveTo>
                <a:lnTo>
                  <a:pt x="1855665" y="0"/>
                </a:lnTo>
                <a:lnTo>
                  <a:pt x="1855665" y="536456"/>
                </a:lnTo>
                <a:lnTo>
                  <a:pt x="0" y="53645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4890814" y="-58659"/>
            <a:ext cx="1855665" cy="536456"/>
          </a:xfrm>
          <a:custGeom>
            <a:avLst/>
            <a:gdLst/>
            <a:ahLst/>
            <a:cxnLst/>
            <a:rect r="r" b="b" t="t" l="l"/>
            <a:pathLst>
              <a:path h="536456" w="1855665">
                <a:moveTo>
                  <a:pt x="0" y="0"/>
                </a:moveTo>
                <a:lnTo>
                  <a:pt x="1855665" y="0"/>
                </a:lnTo>
                <a:lnTo>
                  <a:pt x="1855665" y="536456"/>
                </a:lnTo>
                <a:lnTo>
                  <a:pt x="0" y="53645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7165572" y="-56868"/>
            <a:ext cx="1122428" cy="1032634"/>
          </a:xfrm>
          <a:custGeom>
            <a:avLst/>
            <a:gdLst/>
            <a:ahLst/>
            <a:cxnLst/>
            <a:rect r="r" b="b" t="t" l="l"/>
            <a:pathLst>
              <a:path h="1032634" w="1122428">
                <a:moveTo>
                  <a:pt x="0" y="0"/>
                </a:moveTo>
                <a:lnTo>
                  <a:pt x="1122428" y="0"/>
                </a:lnTo>
                <a:lnTo>
                  <a:pt x="1122428" y="1032634"/>
                </a:lnTo>
                <a:lnTo>
                  <a:pt x="0" y="103263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0163268" y="6017927"/>
            <a:ext cx="1314063" cy="1595221"/>
          </a:xfrm>
          <a:custGeom>
            <a:avLst/>
            <a:gdLst/>
            <a:ahLst/>
            <a:cxnLst/>
            <a:rect r="r" b="b" t="t" l="l"/>
            <a:pathLst>
              <a:path h="1595221" w="1314063">
                <a:moveTo>
                  <a:pt x="0" y="0"/>
                </a:moveTo>
                <a:lnTo>
                  <a:pt x="1314063" y="0"/>
                </a:lnTo>
                <a:lnTo>
                  <a:pt x="1314063" y="1595221"/>
                </a:lnTo>
                <a:lnTo>
                  <a:pt x="0" y="159522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4502684" y="7955048"/>
            <a:ext cx="1478195" cy="1230598"/>
          </a:xfrm>
          <a:custGeom>
            <a:avLst/>
            <a:gdLst/>
            <a:ahLst/>
            <a:cxnLst/>
            <a:rect r="r" b="b" t="t" l="l"/>
            <a:pathLst>
              <a:path h="1230598" w="1478195">
                <a:moveTo>
                  <a:pt x="0" y="0"/>
                </a:moveTo>
                <a:lnTo>
                  <a:pt x="1478195" y="0"/>
                </a:lnTo>
                <a:lnTo>
                  <a:pt x="1478195" y="1230597"/>
                </a:lnTo>
                <a:lnTo>
                  <a:pt x="0" y="123059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3724276" y="446722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15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3724276" y="2705284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8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3724276" y="111864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6639496" y="446722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16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6639496" y="2705284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9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639496" y="111864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9554715" y="446722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17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9554715" y="2705284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10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9554715" y="111864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2469935" y="446722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18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2469935" y="2705284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11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2469935" y="111864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5385155" y="446722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19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5385155" y="2705284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12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5385155" y="111864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724276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C53324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DILLUNS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6639496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C53324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DIMARTS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9554715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C53324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DIMECRES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2469935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C53324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DIJOUS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5385155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C53324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DIVENDRES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7341288" y="55522"/>
            <a:ext cx="3605424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FFFFFF"/>
                </a:solidFill>
                <a:latin typeface="HK Grotesk Semi-Bold"/>
                <a:ea typeface="HK Grotesk Semi-Bold"/>
                <a:cs typeface="HK Grotesk Semi-Bold"/>
                <a:sym typeface="HK Grotesk Semi-Bold"/>
              </a:rPr>
              <a:t>ACTIVITATS DESEMBRE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817020" y="616991"/>
            <a:ext cx="1843743" cy="349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C53324"/>
                </a:solidFill>
                <a:latin typeface="HK Grotesk"/>
                <a:ea typeface="HK Grotesk"/>
                <a:cs typeface="HK Grotesk"/>
                <a:sym typeface="HK Grotesk"/>
              </a:rPr>
              <a:t>AQUEST MES...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1273333" y="17422"/>
            <a:ext cx="3605424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FFFFFF"/>
                </a:solidFill>
                <a:latin typeface="HK Grotesk Semi-Bold"/>
                <a:ea typeface="HK Grotesk Semi-Bold"/>
                <a:cs typeface="HK Grotesk Semi-Bold"/>
                <a:sym typeface="HK Grotesk Semi-Bold"/>
              </a:rPr>
              <a:t>ESCOLA: </a:t>
            </a:r>
          </a:p>
        </p:txBody>
      </p:sp>
      <p:sp>
        <p:nvSpPr>
          <p:cNvPr name="AutoShape 37" id="37"/>
          <p:cNvSpPr/>
          <p:nvPr/>
        </p:nvSpPr>
        <p:spPr>
          <a:xfrm rot="0">
            <a:off x="190500" y="1890801"/>
            <a:ext cx="3153650" cy="7892072"/>
          </a:xfrm>
          <a:prstGeom prst="rect">
            <a:avLst/>
          </a:prstGeom>
          <a:solidFill>
            <a:srgbClr val="C53324"/>
          </a:solidFill>
        </p:spPr>
      </p:sp>
      <p:sp>
        <p:nvSpPr>
          <p:cNvPr name="TextBox 38" id="38"/>
          <p:cNvSpPr txBox="true"/>
          <p:nvPr/>
        </p:nvSpPr>
        <p:spPr>
          <a:xfrm rot="0">
            <a:off x="162067" y="2059939"/>
            <a:ext cx="3153650" cy="78505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XXXXX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</p:txBody>
      </p:sp>
      <p:sp>
        <p:nvSpPr>
          <p:cNvPr name="TextBox 39" id="39"/>
          <p:cNvSpPr txBox="true"/>
          <p:nvPr/>
        </p:nvSpPr>
        <p:spPr>
          <a:xfrm rot="0">
            <a:off x="12795312" y="6446552"/>
            <a:ext cx="4166890" cy="8401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b="true" sz="48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Bones festes!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DAGU-JbPWYI</dc:identifier>
  <dcterms:modified xsi:type="dcterms:W3CDTF">2011-08-01T06:04:30Z</dcterms:modified>
  <cp:revision>1</cp:revision>
  <dc:title>Act. Desembre2025</dc:title>
</cp:coreProperties>
</file>