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Open Sans" charset="1" panose="020B0606030504020204"/>
      <p:regular r:id="rId7"/>
    </p:embeddedFont>
    <p:embeddedFont>
      <p:font typeface="Montserrat Bold" charset="1" panose="00000800000000000000"/>
      <p:regular r:id="rId8"/>
    </p:embeddedFont>
    <p:embeddedFont>
      <p:font typeface="HK Grotesk Semi-Bold" charset="1" panose="00000700000000000000"/>
      <p:regular r:id="rId9"/>
    </p:embeddedFont>
    <p:embeddedFont>
      <p:font typeface="HK Grotesk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29134" y="-412832"/>
            <a:ext cx="19051181" cy="955757"/>
          </a:xfrm>
          <a:prstGeom prst="rect">
            <a:avLst/>
          </a:prstGeom>
          <a:solidFill>
            <a:srgbClr val="FFC85A"/>
          </a:solidFill>
        </p:spPr>
      </p:sp>
      <p:sp>
        <p:nvSpPr>
          <p:cNvPr name="AutoShape 3" id="3"/>
          <p:cNvSpPr/>
          <p:nvPr/>
        </p:nvSpPr>
        <p:spPr>
          <a:xfrm rot="0">
            <a:off x="3478915" y="6194389"/>
            <a:ext cx="17400558" cy="1740006"/>
          </a:xfrm>
          <a:prstGeom prst="rect">
            <a:avLst/>
          </a:prstGeom>
          <a:solidFill>
            <a:srgbClr val="FFC85A">
              <a:alpha val="7843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3478915" y="2732965"/>
            <a:ext cx="17400558" cy="1653605"/>
          </a:xfrm>
          <a:prstGeom prst="rect">
            <a:avLst/>
          </a:prstGeom>
          <a:solidFill>
            <a:srgbClr val="FFC85A">
              <a:alpha val="7843"/>
            </a:srgbClr>
          </a:solidFill>
        </p:spPr>
      </p:sp>
      <p:sp>
        <p:nvSpPr>
          <p:cNvPr name="AutoShape 5" id="5"/>
          <p:cNvSpPr/>
          <p:nvPr/>
        </p:nvSpPr>
        <p:spPr>
          <a:xfrm>
            <a:off x="-381590" y="975766"/>
            <a:ext cx="19051181" cy="0"/>
          </a:xfrm>
          <a:prstGeom prst="line">
            <a:avLst/>
          </a:prstGeom>
          <a:ln cap="rnd" w="19050">
            <a:solidFill>
              <a:srgbClr val="FFC85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90500" y="-19364"/>
            <a:ext cx="1610639" cy="674455"/>
          </a:xfrm>
          <a:custGeom>
            <a:avLst/>
            <a:gdLst/>
            <a:ahLst/>
            <a:cxnLst/>
            <a:rect r="r" b="b" t="t" l="l"/>
            <a:pathLst>
              <a:path h="674455" w="1610639">
                <a:moveTo>
                  <a:pt x="0" y="0"/>
                </a:moveTo>
                <a:lnTo>
                  <a:pt x="1610639" y="0"/>
                </a:lnTo>
                <a:lnTo>
                  <a:pt x="1610639" y="674455"/>
                </a:lnTo>
                <a:lnTo>
                  <a:pt x="0" y="67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rot="0">
            <a:off x="3478915" y="9744146"/>
            <a:ext cx="14809085" cy="728579"/>
          </a:xfrm>
          <a:prstGeom prst="rect">
            <a:avLst/>
          </a:prstGeom>
          <a:solidFill>
            <a:srgbClr val="FFC85A"/>
          </a:solidFill>
        </p:spPr>
      </p:sp>
      <p:sp>
        <p:nvSpPr>
          <p:cNvPr name="Freeform 8" id="8"/>
          <p:cNvSpPr/>
          <p:nvPr/>
        </p:nvSpPr>
        <p:spPr>
          <a:xfrm flipH="false" flipV="false" rot="0">
            <a:off x="14779263" y="8020121"/>
            <a:ext cx="3696320" cy="1755752"/>
          </a:xfrm>
          <a:custGeom>
            <a:avLst/>
            <a:gdLst/>
            <a:ahLst/>
            <a:cxnLst/>
            <a:rect r="r" b="b" t="t" l="l"/>
            <a:pathLst>
              <a:path h="1755752" w="3696320">
                <a:moveTo>
                  <a:pt x="0" y="0"/>
                </a:moveTo>
                <a:lnTo>
                  <a:pt x="3696321" y="0"/>
                </a:lnTo>
                <a:lnTo>
                  <a:pt x="3696321" y="1755752"/>
                </a:lnTo>
                <a:lnTo>
                  <a:pt x="0" y="1755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956000" y="6933782"/>
            <a:ext cx="1332000" cy="1428622"/>
          </a:xfrm>
          <a:custGeom>
            <a:avLst/>
            <a:gdLst/>
            <a:ahLst/>
            <a:cxnLst/>
            <a:rect r="r" b="b" t="t" l="l"/>
            <a:pathLst>
              <a:path h="1428622" w="1332000">
                <a:moveTo>
                  <a:pt x="0" y="0"/>
                </a:moveTo>
                <a:lnTo>
                  <a:pt x="1332000" y="0"/>
                </a:lnTo>
                <a:lnTo>
                  <a:pt x="1332000" y="1428621"/>
                </a:lnTo>
                <a:lnTo>
                  <a:pt x="0" y="14286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432340" y="5549180"/>
            <a:ext cx="1370415" cy="2385216"/>
          </a:xfrm>
          <a:custGeom>
            <a:avLst/>
            <a:gdLst/>
            <a:ahLst/>
            <a:cxnLst/>
            <a:rect r="r" b="b" t="t" l="l"/>
            <a:pathLst>
              <a:path h="2385216" w="1370415">
                <a:moveTo>
                  <a:pt x="0" y="0"/>
                </a:moveTo>
                <a:lnTo>
                  <a:pt x="1370415" y="0"/>
                </a:lnTo>
                <a:lnTo>
                  <a:pt x="1370415" y="2385216"/>
                </a:lnTo>
                <a:lnTo>
                  <a:pt x="0" y="2385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46481" y="1028700"/>
            <a:ext cx="1704529" cy="1882591"/>
          </a:xfrm>
          <a:custGeom>
            <a:avLst/>
            <a:gdLst/>
            <a:ahLst/>
            <a:cxnLst/>
            <a:rect r="r" b="b" t="t" l="l"/>
            <a:pathLst>
              <a:path h="1882591" w="1704529">
                <a:moveTo>
                  <a:pt x="0" y="0"/>
                </a:moveTo>
                <a:lnTo>
                  <a:pt x="1704529" y="0"/>
                </a:lnTo>
                <a:lnTo>
                  <a:pt x="1704529" y="1882591"/>
                </a:lnTo>
                <a:lnTo>
                  <a:pt x="0" y="18825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6000"/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64110" y="8996442"/>
            <a:ext cx="3606003" cy="1271936"/>
          </a:xfrm>
          <a:custGeom>
            <a:avLst/>
            <a:gdLst/>
            <a:ahLst/>
            <a:cxnLst/>
            <a:rect r="r" b="b" t="t" l="l"/>
            <a:pathLst>
              <a:path h="1271936" w="3606003">
                <a:moveTo>
                  <a:pt x="0" y="0"/>
                </a:moveTo>
                <a:lnTo>
                  <a:pt x="3606003" y="0"/>
                </a:lnTo>
                <a:lnTo>
                  <a:pt x="3606003" y="1271935"/>
                </a:lnTo>
                <a:lnTo>
                  <a:pt x="0" y="1271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988629" y="0"/>
            <a:ext cx="1151354" cy="1329501"/>
          </a:xfrm>
          <a:custGeom>
            <a:avLst/>
            <a:gdLst/>
            <a:ahLst/>
            <a:cxnLst/>
            <a:rect r="r" b="b" t="t" l="l"/>
            <a:pathLst>
              <a:path h="1329501" w="1151354">
                <a:moveTo>
                  <a:pt x="0" y="0"/>
                </a:moveTo>
                <a:lnTo>
                  <a:pt x="1151354" y="0"/>
                </a:lnTo>
                <a:lnTo>
                  <a:pt x="1151354" y="1329501"/>
                </a:lnTo>
                <a:lnTo>
                  <a:pt x="0" y="13295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203476" y="-190903"/>
            <a:ext cx="1520800" cy="822499"/>
          </a:xfrm>
          <a:custGeom>
            <a:avLst/>
            <a:gdLst/>
            <a:ahLst/>
            <a:cxnLst/>
            <a:rect r="r" b="b" t="t" l="l"/>
            <a:pathLst>
              <a:path h="822499" w="1520800">
                <a:moveTo>
                  <a:pt x="0" y="0"/>
                </a:moveTo>
                <a:lnTo>
                  <a:pt x="1520800" y="0"/>
                </a:lnTo>
                <a:lnTo>
                  <a:pt x="1520800" y="822499"/>
                </a:lnTo>
                <a:lnTo>
                  <a:pt x="0" y="8224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724276" y="288058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24276" y="633307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24276" y="8100521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724276" y="4555454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39496" y="288058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39496" y="633307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639496" y="8100521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639496" y="4555454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554715" y="288058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554715" y="633307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554715" y="8100521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554715" y="4555454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469935" y="288058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469935" y="633307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385155" y="633307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69935" y="4555454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385155" y="2880582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385155" y="4555454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724276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DILLUNS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639496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DIMARTS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554715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DIMECRES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69935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DIJOUS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385155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DIVENDRES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341288" y="55522"/>
            <a:ext cx="28515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ACTIVITATS ABRIL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17020" y="616991"/>
            <a:ext cx="184374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914D"/>
                </a:solidFill>
                <a:latin typeface="HK Grotesk"/>
                <a:ea typeface="HK Grotesk"/>
                <a:cs typeface="HK Grotesk"/>
                <a:sym typeface="HK Grotesk"/>
              </a:rPr>
              <a:t>AQUEST MES...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179194" y="8105846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308174" y="55522"/>
            <a:ext cx="28515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ESCOLA: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13127" y="1640430"/>
            <a:ext cx="2851530" cy="785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TEXT DEL PARÀGRAFX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DAGeuH0lUBk</dc:identifier>
  <dcterms:modified xsi:type="dcterms:W3CDTF">2011-08-01T06:04:30Z</dcterms:modified>
  <cp:revision>1</cp:revision>
  <dc:title>Act. Abril26</dc:title>
</cp:coreProperties>
</file>