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7"/>
    <p:restoredTop sz="94613"/>
  </p:normalViewPr>
  <p:slideViewPr>
    <p:cSldViewPr snapToGrid="0" snapToObjects="1">
      <p:cViewPr>
        <p:scale>
          <a:sx n="72" d="100"/>
          <a:sy n="72" d="100"/>
        </p:scale>
        <p:origin x="648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73F634F-266B-1F43-A2A3-9E51DE337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DC724C-1BC8-8D45-A4DE-DBA314325665}" type="datetimeFigureOut">
              <a:rPr lang="es-ES"/>
              <a:pPr>
                <a:defRPr/>
              </a:pPr>
              <a:t>24/9/25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B09727E-FDCB-BC4F-9127-37789FDAC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0F1BC89-B2D4-AD46-8ED7-2CF93D324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DD4BA8-45C0-434B-B415-86697DAE7915}" type="slidenum">
              <a:rPr lang="es-ES" altLang="ca-ES"/>
              <a:pPr/>
              <a:t>‹Nº›</a:t>
            </a:fld>
            <a:endParaRPr lang="es-ES" altLang="ca-ES"/>
          </a:p>
        </p:txBody>
      </p:sp>
    </p:spTree>
    <p:extLst>
      <p:ext uri="{BB962C8B-B14F-4D97-AF65-F5344CB8AC3E}">
        <p14:creationId xmlns:p14="http://schemas.microsoft.com/office/powerpoint/2010/main" val="1820745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67A4017-AD99-8F45-A495-1A55B3330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E4CB90-5986-9446-8057-A667FCB54751}" type="datetimeFigureOut">
              <a:rPr lang="es-ES"/>
              <a:pPr>
                <a:defRPr/>
              </a:pPr>
              <a:t>24/9/25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038D846-C9B5-8D4D-A0BD-B51D19FB7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4CFA403-8F68-164A-8F35-1C38E8347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EAAEF-1B1F-CA42-AB40-966E3E3499F8}" type="slidenum">
              <a:rPr lang="es-ES" altLang="ca-ES"/>
              <a:pPr/>
              <a:t>‹Nº›</a:t>
            </a:fld>
            <a:endParaRPr lang="es-ES" altLang="ca-ES"/>
          </a:p>
        </p:txBody>
      </p:sp>
    </p:spTree>
    <p:extLst>
      <p:ext uri="{BB962C8B-B14F-4D97-AF65-F5344CB8AC3E}">
        <p14:creationId xmlns:p14="http://schemas.microsoft.com/office/powerpoint/2010/main" val="1855084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F4E67B5-AA51-C642-8D11-76D14B24BC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C2123-A303-4247-BE02-692A6ACCD875}" type="datetimeFigureOut">
              <a:rPr lang="es-ES"/>
              <a:pPr>
                <a:defRPr/>
              </a:pPr>
              <a:t>24/9/25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19B2F6A-298E-6347-965C-032914554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7A1C4A1-FC95-F246-9ACB-41E60D483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EC7247-0F2D-4147-B6AC-169B17BE7D7D}" type="slidenum">
              <a:rPr lang="es-ES" altLang="ca-ES"/>
              <a:pPr/>
              <a:t>‹Nº›</a:t>
            </a:fld>
            <a:endParaRPr lang="es-ES" altLang="ca-ES"/>
          </a:p>
        </p:txBody>
      </p:sp>
    </p:spTree>
    <p:extLst>
      <p:ext uri="{BB962C8B-B14F-4D97-AF65-F5344CB8AC3E}">
        <p14:creationId xmlns:p14="http://schemas.microsoft.com/office/powerpoint/2010/main" val="4294329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D519438-67CA-8E4A-B391-31C86311F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8193B2-4B2E-0148-B9A1-3F0B6336016E}" type="datetimeFigureOut">
              <a:rPr lang="es-ES"/>
              <a:pPr>
                <a:defRPr/>
              </a:pPr>
              <a:t>24/9/25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E5FA35A-9376-2A48-BF32-6A50A09EC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0A990CA-CF44-BF44-89B2-2DCDDC7E0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9E0C09-1318-1240-8C7C-F7A50EC0D2C1}" type="slidenum">
              <a:rPr lang="es-ES" altLang="ca-ES"/>
              <a:pPr/>
              <a:t>‹Nº›</a:t>
            </a:fld>
            <a:endParaRPr lang="es-ES" altLang="ca-ES"/>
          </a:p>
        </p:txBody>
      </p:sp>
    </p:spTree>
    <p:extLst>
      <p:ext uri="{BB962C8B-B14F-4D97-AF65-F5344CB8AC3E}">
        <p14:creationId xmlns:p14="http://schemas.microsoft.com/office/powerpoint/2010/main" val="2519892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65EBAD6-80B8-A54E-86B0-4A68A920E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D2D61-4A53-724C-A698-65383E596EDF}" type="datetimeFigureOut">
              <a:rPr lang="es-ES"/>
              <a:pPr>
                <a:defRPr/>
              </a:pPr>
              <a:t>24/9/25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34D2515-832A-3F4C-9E5D-EC77A081A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08488FF-E7F4-2243-B7B4-ACB7C7C70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DA4E33-040A-D949-BCB3-6CF1D4A39832}" type="slidenum">
              <a:rPr lang="es-ES" altLang="ca-ES"/>
              <a:pPr/>
              <a:t>‹Nº›</a:t>
            </a:fld>
            <a:endParaRPr lang="es-ES" altLang="ca-ES"/>
          </a:p>
        </p:txBody>
      </p:sp>
    </p:spTree>
    <p:extLst>
      <p:ext uri="{BB962C8B-B14F-4D97-AF65-F5344CB8AC3E}">
        <p14:creationId xmlns:p14="http://schemas.microsoft.com/office/powerpoint/2010/main" val="1715746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5" name="Marcador de fecha 3">
            <a:extLst>
              <a:ext uri="{FF2B5EF4-FFF2-40B4-BE49-F238E27FC236}">
                <a16:creationId xmlns:a16="http://schemas.microsoft.com/office/drawing/2014/main" id="{9912D7E6-3F58-814D-BDC9-9794D4139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B6543-BC14-2E42-805F-B1AF3FD5EE9E}" type="datetimeFigureOut">
              <a:rPr lang="es-ES"/>
              <a:pPr>
                <a:defRPr/>
              </a:pPr>
              <a:t>24/9/25</a:t>
            </a:fld>
            <a:endParaRPr lang="es-ES"/>
          </a:p>
        </p:txBody>
      </p:sp>
      <p:sp>
        <p:nvSpPr>
          <p:cNvPr id="6" name="Marcador de pie de página 4">
            <a:extLst>
              <a:ext uri="{FF2B5EF4-FFF2-40B4-BE49-F238E27FC236}">
                <a16:creationId xmlns:a16="http://schemas.microsoft.com/office/drawing/2014/main" id="{2F8DC198-F818-6C4C-8846-19420D62B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5">
            <a:extLst>
              <a:ext uri="{FF2B5EF4-FFF2-40B4-BE49-F238E27FC236}">
                <a16:creationId xmlns:a16="http://schemas.microsoft.com/office/drawing/2014/main" id="{21FBFF27-0A14-5C43-B258-1C5A22C55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0DA88E-A684-194E-8C8F-4563217BBD66}" type="slidenum">
              <a:rPr lang="es-ES" altLang="ca-ES"/>
              <a:pPr/>
              <a:t>‹Nº›</a:t>
            </a:fld>
            <a:endParaRPr lang="es-ES" altLang="ca-ES"/>
          </a:p>
        </p:txBody>
      </p:sp>
    </p:spTree>
    <p:extLst>
      <p:ext uri="{BB962C8B-B14F-4D97-AF65-F5344CB8AC3E}">
        <p14:creationId xmlns:p14="http://schemas.microsoft.com/office/powerpoint/2010/main" val="2796140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7" name="Marcador de fecha 3">
            <a:extLst>
              <a:ext uri="{FF2B5EF4-FFF2-40B4-BE49-F238E27FC236}">
                <a16:creationId xmlns:a16="http://schemas.microsoft.com/office/drawing/2014/main" id="{52EEDD03-9990-DB47-AFF6-68BE53FF18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29DAB4-8C82-2D45-8D0B-424939FBA798}" type="datetimeFigureOut">
              <a:rPr lang="es-ES"/>
              <a:pPr>
                <a:defRPr/>
              </a:pPr>
              <a:t>24/9/25</a:t>
            </a:fld>
            <a:endParaRPr lang="es-ES"/>
          </a:p>
        </p:txBody>
      </p:sp>
      <p:sp>
        <p:nvSpPr>
          <p:cNvPr id="8" name="Marcador de pie de página 4">
            <a:extLst>
              <a:ext uri="{FF2B5EF4-FFF2-40B4-BE49-F238E27FC236}">
                <a16:creationId xmlns:a16="http://schemas.microsoft.com/office/drawing/2014/main" id="{05B5297B-AA75-D741-BA25-80B42F495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Marcador de número de diapositiva 5">
            <a:extLst>
              <a:ext uri="{FF2B5EF4-FFF2-40B4-BE49-F238E27FC236}">
                <a16:creationId xmlns:a16="http://schemas.microsoft.com/office/drawing/2014/main" id="{3C1A0302-475D-A74F-B837-26B8DAB19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FCACA-5545-474D-AEA6-F6AC98762805}" type="slidenum">
              <a:rPr lang="es-ES" altLang="ca-ES"/>
              <a:pPr/>
              <a:t>‹Nº›</a:t>
            </a:fld>
            <a:endParaRPr lang="es-ES" altLang="ca-ES"/>
          </a:p>
        </p:txBody>
      </p:sp>
    </p:spTree>
    <p:extLst>
      <p:ext uri="{BB962C8B-B14F-4D97-AF65-F5344CB8AC3E}">
        <p14:creationId xmlns:p14="http://schemas.microsoft.com/office/powerpoint/2010/main" val="3279079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3">
            <a:extLst>
              <a:ext uri="{FF2B5EF4-FFF2-40B4-BE49-F238E27FC236}">
                <a16:creationId xmlns:a16="http://schemas.microsoft.com/office/drawing/2014/main" id="{40A100A6-0B76-FD45-83D9-831727C55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E1C146-4453-4B44-B910-A782121BC8B8}" type="datetimeFigureOut">
              <a:rPr lang="es-ES"/>
              <a:pPr>
                <a:defRPr/>
              </a:pPr>
              <a:t>24/9/25</a:t>
            </a:fld>
            <a:endParaRPr lang="es-ES"/>
          </a:p>
        </p:txBody>
      </p:sp>
      <p:sp>
        <p:nvSpPr>
          <p:cNvPr id="4" name="Marcador de pie de página 4">
            <a:extLst>
              <a:ext uri="{FF2B5EF4-FFF2-40B4-BE49-F238E27FC236}">
                <a16:creationId xmlns:a16="http://schemas.microsoft.com/office/drawing/2014/main" id="{27E1F4DD-676A-3844-8171-B9443C760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Marcador de número de diapositiva 5">
            <a:extLst>
              <a:ext uri="{FF2B5EF4-FFF2-40B4-BE49-F238E27FC236}">
                <a16:creationId xmlns:a16="http://schemas.microsoft.com/office/drawing/2014/main" id="{7BC6E6F3-D7CB-2F46-A1A4-A167837FB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D43652-5B4A-3949-AAD0-2DD32DABE8D5}" type="slidenum">
              <a:rPr lang="es-ES" altLang="ca-ES"/>
              <a:pPr/>
              <a:t>‹Nº›</a:t>
            </a:fld>
            <a:endParaRPr lang="es-ES" altLang="ca-ES"/>
          </a:p>
        </p:txBody>
      </p:sp>
    </p:spTree>
    <p:extLst>
      <p:ext uri="{BB962C8B-B14F-4D97-AF65-F5344CB8AC3E}">
        <p14:creationId xmlns:p14="http://schemas.microsoft.com/office/powerpoint/2010/main" val="3162689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3">
            <a:extLst>
              <a:ext uri="{FF2B5EF4-FFF2-40B4-BE49-F238E27FC236}">
                <a16:creationId xmlns:a16="http://schemas.microsoft.com/office/drawing/2014/main" id="{A696E995-0336-9840-B9DC-66421C519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8B209-A4B3-0048-96E8-758B53A70833}" type="datetimeFigureOut">
              <a:rPr lang="es-ES"/>
              <a:pPr>
                <a:defRPr/>
              </a:pPr>
              <a:t>24/9/25</a:t>
            </a:fld>
            <a:endParaRPr lang="es-ES"/>
          </a:p>
        </p:txBody>
      </p:sp>
      <p:sp>
        <p:nvSpPr>
          <p:cNvPr id="3" name="Marcador de pie de página 4">
            <a:extLst>
              <a:ext uri="{FF2B5EF4-FFF2-40B4-BE49-F238E27FC236}">
                <a16:creationId xmlns:a16="http://schemas.microsoft.com/office/drawing/2014/main" id="{908C86B3-96C4-F348-AE7C-CE126C9C7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Marcador de número de diapositiva 5">
            <a:extLst>
              <a:ext uri="{FF2B5EF4-FFF2-40B4-BE49-F238E27FC236}">
                <a16:creationId xmlns:a16="http://schemas.microsoft.com/office/drawing/2014/main" id="{7BFAE516-5ACE-A84E-A90B-E0AF043B8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B08C91-F85F-C84A-ADB4-DFDE9E37177C}" type="slidenum">
              <a:rPr lang="es-ES" altLang="ca-ES"/>
              <a:pPr/>
              <a:t>‹Nº›</a:t>
            </a:fld>
            <a:endParaRPr lang="es-ES" altLang="ca-ES"/>
          </a:p>
        </p:txBody>
      </p:sp>
    </p:spTree>
    <p:extLst>
      <p:ext uri="{BB962C8B-B14F-4D97-AF65-F5344CB8AC3E}">
        <p14:creationId xmlns:p14="http://schemas.microsoft.com/office/powerpoint/2010/main" val="859002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5" name="Marcador de fecha 3">
            <a:extLst>
              <a:ext uri="{FF2B5EF4-FFF2-40B4-BE49-F238E27FC236}">
                <a16:creationId xmlns:a16="http://schemas.microsoft.com/office/drawing/2014/main" id="{0D056EF4-EDB0-0442-9596-C54780D21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3BCB5C-2396-8A4E-A5B8-B62D4FC92111}" type="datetimeFigureOut">
              <a:rPr lang="es-ES"/>
              <a:pPr>
                <a:defRPr/>
              </a:pPr>
              <a:t>24/9/25</a:t>
            </a:fld>
            <a:endParaRPr lang="es-ES"/>
          </a:p>
        </p:txBody>
      </p:sp>
      <p:sp>
        <p:nvSpPr>
          <p:cNvPr id="6" name="Marcador de pie de página 4">
            <a:extLst>
              <a:ext uri="{FF2B5EF4-FFF2-40B4-BE49-F238E27FC236}">
                <a16:creationId xmlns:a16="http://schemas.microsoft.com/office/drawing/2014/main" id="{01ADFE1B-898A-B54D-9F71-BCEB2064A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5">
            <a:extLst>
              <a:ext uri="{FF2B5EF4-FFF2-40B4-BE49-F238E27FC236}">
                <a16:creationId xmlns:a16="http://schemas.microsoft.com/office/drawing/2014/main" id="{2652B978-2A24-BC46-88F0-15258D4D9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9BCA1B-9D7F-3447-B82D-6EA9AEEC82BB}" type="slidenum">
              <a:rPr lang="es-ES" altLang="ca-ES"/>
              <a:pPr/>
              <a:t>‹Nº›</a:t>
            </a:fld>
            <a:endParaRPr lang="es-ES" altLang="ca-ES"/>
          </a:p>
        </p:txBody>
      </p:sp>
    </p:spTree>
    <p:extLst>
      <p:ext uri="{BB962C8B-B14F-4D97-AF65-F5344CB8AC3E}">
        <p14:creationId xmlns:p14="http://schemas.microsoft.com/office/powerpoint/2010/main" val="1260388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5" name="Marcador de fecha 3">
            <a:extLst>
              <a:ext uri="{FF2B5EF4-FFF2-40B4-BE49-F238E27FC236}">
                <a16:creationId xmlns:a16="http://schemas.microsoft.com/office/drawing/2014/main" id="{7B170BB8-E366-7543-9E8D-C0B4B7EE6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CC3F12-B71A-984E-9030-188C832841C4}" type="datetimeFigureOut">
              <a:rPr lang="es-ES"/>
              <a:pPr>
                <a:defRPr/>
              </a:pPr>
              <a:t>24/9/25</a:t>
            </a:fld>
            <a:endParaRPr lang="es-ES"/>
          </a:p>
        </p:txBody>
      </p:sp>
      <p:sp>
        <p:nvSpPr>
          <p:cNvPr id="6" name="Marcador de pie de página 4">
            <a:extLst>
              <a:ext uri="{FF2B5EF4-FFF2-40B4-BE49-F238E27FC236}">
                <a16:creationId xmlns:a16="http://schemas.microsoft.com/office/drawing/2014/main" id="{A0117C3C-B36A-8C47-BEEA-124F5100E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5">
            <a:extLst>
              <a:ext uri="{FF2B5EF4-FFF2-40B4-BE49-F238E27FC236}">
                <a16:creationId xmlns:a16="http://schemas.microsoft.com/office/drawing/2014/main" id="{C8D5AAFD-C470-E04C-AC52-3C125852A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C990E0-A816-2042-9FC2-8DFE68BA0CDF}" type="slidenum">
              <a:rPr lang="es-ES" altLang="ca-ES"/>
              <a:pPr/>
              <a:t>‹Nº›</a:t>
            </a:fld>
            <a:endParaRPr lang="es-ES" altLang="ca-ES"/>
          </a:p>
        </p:txBody>
      </p:sp>
    </p:spTree>
    <p:extLst>
      <p:ext uri="{BB962C8B-B14F-4D97-AF65-F5344CB8AC3E}">
        <p14:creationId xmlns:p14="http://schemas.microsoft.com/office/powerpoint/2010/main" val="178587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título 1">
            <a:extLst>
              <a:ext uri="{FF2B5EF4-FFF2-40B4-BE49-F238E27FC236}">
                <a16:creationId xmlns:a16="http://schemas.microsoft.com/office/drawing/2014/main" id="{B1B40E35-03A8-C94F-B974-FAD28A0B93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título del patrón</a:t>
            </a:r>
          </a:p>
        </p:txBody>
      </p:sp>
      <p:sp>
        <p:nvSpPr>
          <p:cNvPr id="1027" name="Marcador de texto 2">
            <a:extLst>
              <a:ext uri="{FF2B5EF4-FFF2-40B4-BE49-F238E27FC236}">
                <a16:creationId xmlns:a16="http://schemas.microsoft.com/office/drawing/2014/main" id="{2D262E27-646B-D043-B85C-F245E89F7F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Editar los estilos de texto del patrón
Segundo nivel
Tercer nivel
Cuarto nivel
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108D318-878B-2B42-B94A-3102556C42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F5E5787-940A-E74F-8038-EE07572527EA}" type="datetimeFigureOut">
              <a:rPr lang="es-ES"/>
              <a:pPr>
                <a:defRPr/>
              </a:pPr>
              <a:t>24/9/25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F04A018-F2C8-2645-8201-56D6FA9185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D8061C0-10C8-2D48-B27C-7AEECC1641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462A59FE-E30F-394E-A66F-B0CEB0DA4650}" type="slidenum">
              <a:rPr lang="es-ES" altLang="ca-ES"/>
              <a:pPr/>
              <a:t>‹Nº›</a:t>
            </a:fld>
            <a:endParaRPr lang="es-ES" altLang="ca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CuadroTexto 3">
            <a:extLst>
              <a:ext uri="{FF2B5EF4-FFF2-40B4-BE49-F238E27FC236}">
                <a16:creationId xmlns:a16="http://schemas.microsoft.com/office/drawing/2014/main" id="{F8CE0254-114B-5347-88ED-85346BFF0B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02613" y="254530"/>
            <a:ext cx="36449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ES" sz="1800" dirty="0">
                <a:solidFill>
                  <a:schemeClr val="bg1"/>
                </a:solidFill>
                <a:latin typeface="Montserrat Medium" pitchFamily="2" charset="77"/>
              </a:rPr>
              <a:t>NOM ESCOLA</a:t>
            </a:r>
          </a:p>
        </p:txBody>
      </p:sp>
      <p:sp>
        <p:nvSpPr>
          <p:cNvPr id="2074" name="CuadroTexto 28">
            <a:extLst>
              <a:ext uri="{FF2B5EF4-FFF2-40B4-BE49-F238E27FC236}">
                <a16:creationId xmlns:a16="http://schemas.microsoft.com/office/drawing/2014/main" id="{06AF64BC-EE6D-D844-8892-32AF241928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663" y="1166311"/>
            <a:ext cx="201295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ES" sz="1200" dirty="0">
                <a:latin typeface="Montserrat Medium" pitchFamily="2" charset="77"/>
              </a:rPr>
              <a:t>Notes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s-ES" altLang="es-ES" sz="1000" dirty="0">
              <a:latin typeface="Montserrat Medium" pitchFamily="2" charset="77"/>
            </a:endParaRPr>
          </a:p>
        </p:txBody>
      </p:sp>
      <p:sp>
        <p:nvSpPr>
          <p:cNvPr id="28" name="CuadroTexto 4">
            <a:extLst>
              <a:ext uri="{FF2B5EF4-FFF2-40B4-BE49-F238E27FC236}">
                <a16:creationId xmlns:a16="http://schemas.microsoft.com/office/drawing/2014/main" id="{A63343D4-E204-F24F-B7D1-F6320B4441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32701" y="1479481"/>
            <a:ext cx="153828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ES" sz="1200" dirty="0"/>
              <a:t>Text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s-ES" altLang="es-ES" sz="1000" dirty="0"/>
          </a:p>
        </p:txBody>
      </p:sp>
      <p:sp>
        <p:nvSpPr>
          <p:cNvPr id="30" name="CuadroTexto 4">
            <a:extLst>
              <a:ext uri="{FF2B5EF4-FFF2-40B4-BE49-F238E27FC236}">
                <a16:creationId xmlns:a16="http://schemas.microsoft.com/office/drawing/2014/main" id="{CC04AB50-CC70-0343-A7F0-429CEB0CF1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10701" y="1479481"/>
            <a:ext cx="153828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ES" sz="1200" dirty="0"/>
              <a:t>Text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s-ES" altLang="es-ES" sz="1000" dirty="0"/>
          </a:p>
        </p:txBody>
      </p:sp>
      <p:sp>
        <p:nvSpPr>
          <p:cNvPr id="31" name="CuadroTexto 4">
            <a:extLst>
              <a:ext uri="{FF2B5EF4-FFF2-40B4-BE49-F238E27FC236}">
                <a16:creationId xmlns:a16="http://schemas.microsoft.com/office/drawing/2014/main" id="{8CC883B8-1318-4F4E-A0B5-E6E0D782D5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73367" y="1479481"/>
            <a:ext cx="153828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ES" sz="1200" dirty="0"/>
              <a:t>Text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s-ES" altLang="es-ES" sz="1000" dirty="0"/>
          </a:p>
        </p:txBody>
      </p:sp>
      <p:sp>
        <p:nvSpPr>
          <p:cNvPr id="32" name="CuadroTexto 4">
            <a:extLst>
              <a:ext uri="{FF2B5EF4-FFF2-40B4-BE49-F238E27FC236}">
                <a16:creationId xmlns:a16="http://schemas.microsoft.com/office/drawing/2014/main" id="{48209228-DF21-AF41-ABCC-6433A8A809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7536" y="2648604"/>
            <a:ext cx="1538287" cy="473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ES" sz="1200" dirty="0"/>
              <a:t>Text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s-ES" altLang="es-ES" sz="1000" dirty="0"/>
          </a:p>
        </p:txBody>
      </p:sp>
      <p:sp>
        <p:nvSpPr>
          <p:cNvPr id="33" name="CuadroTexto 4">
            <a:extLst>
              <a:ext uri="{FF2B5EF4-FFF2-40B4-BE49-F238E27FC236}">
                <a16:creationId xmlns:a16="http://schemas.microsoft.com/office/drawing/2014/main" id="{A11070AD-2442-D441-80B9-E0C460D6E8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24388" y="2648604"/>
            <a:ext cx="1538287" cy="473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ES" sz="1200" dirty="0"/>
              <a:t>Text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s-ES" altLang="es-ES" sz="1000" dirty="0"/>
          </a:p>
        </p:txBody>
      </p:sp>
      <p:sp>
        <p:nvSpPr>
          <p:cNvPr id="34" name="CuadroTexto 4">
            <a:extLst>
              <a:ext uri="{FF2B5EF4-FFF2-40B4-BE49-F238E27FC236}">
                <a16:creationId xmlns:a16="http://schemas.microsoft.com/office/drawing/2014/main" id="{C24BE224-07E1-4C48-8A23-23A55EA96E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32701" y="2648604"/>
            <a:ext cx="1538287" cy="473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ES" sz="1200" dirty="0"/>
              <a:t>Text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s-ES" altLang="es-ES" sz="1000" dirty="0"/>
          </a:p>
        </p:txBody>
      </p:sp>
      <p:sp>
        <p:nvSpPr>
          <p:cNvPr id="35" name="CuadroTexto 4">
            <a:extLst>
              <a:ext uri="{FF2B5EF4-FFF2-40B4-BE49-F238E27FC236}">
                <a16:creationId xmlns:a16="http://schemas.microsoft.com/office/drawing/2014/main" id="{64484117-5489-AB46-84D1-D05F23D98B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10701" y="2648604"/>
            <a:ext cx="1538287" cy="473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ES" sz="1200" dirty="0"/>
              <a:t>Text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s-ES" altLang="es-ES" sz="1000" dirty="0"/>
          </a:p>
        </p:txBody>
      </p:sp>
      <p:sp>
        <p:nvSpPr>
          <p:cNvPr id="36" name="CuadroTexto 4">
            <a:extLst>
              <a:ext uri="{FF2B5EF4-FFF2-40B4-BE49-F238E27FC236}">
                <a16:creationId xmlns:a16="http://schemas.microsoft.com/office/drawing/2014/main" id="{DFF2267B-EBD1-0148-9967-6A75FD7A89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73367" y="2648604"/>
            <a:ext cx="1538287" cy="473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ES" sz="1200" dirty="0"/>
              <a:t>Text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s-ES" altLang="es-ES" sz="1000" dirty="0"/>
          </a:p>
        </p:txBody>
      </p:sp>
      <p:sp>
        <p:nvSpPr>
          <p:cNvPr id="37" name="CuadroTexto 4">
            <a:extLst>
              <a:ext uri="{FF2B5EF4-FFF2-40B4-BE49-F238E27FC236}">
                <a16:creationId xmlns:a16="http://schemas.microsoft.com/office/drawing/2014/main" id="{82C47E7A-4DB4-BB4D-A250-9C8E94A45B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7536" y="3860816"/>
            <a:ext cx="1538287" cy="473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ES" sz="1200" dirty="0"/>
              <a:t>Text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s-ES" altLang="es-ES" sz="1000" dirty="0"/>
          </a:p>
        </p:txBody>
      </p:sp>
      <p:sp>
        <p:nvSpPr>
          <p:cNvPr id="38" name="CuadroTexto 4">
            <a:extLst>
              <a:ext uri="{FF2B5EF4-FFF2-40B4-BE49-F238E27FC236}">
                <a16:creationId xmlns:a16="http://schemas.microsoft.com/office/drawing/2014/main" id="{EF8FEEA2-6B21-8E43-90D9-58C876C26E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24388" y="3860816"/>
            <a:ext cx="1538287" cy="473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ES" sz="1200" dirty="0"/>
              <a:t>Text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s-ES" altLang="es-ES" sz="1000" dirty="0"/>
          </a:p>
        </p:txBody>
      </p:sp>
      <p:sp>
        <p:nvSpPr>
          <p:cNvPr id="39" name="CuadroTexto 4">
            <a:extLst>
              <a:ext uri="{FF2B5EF4-FFF2-40B4-BE49-F238E27FC236}">
                <a16:creationId xmlns:a16="http://schemas.microsoft.com/office/drawing/2014/main" id="{2F4B991D-D450-FD4B-BCDA-6DE925F54F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32701" y="3860816"/>
            <a:ext cx="1538287" cy="473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ES" sz="1200" dirty="0"/>
              <a:t>Text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s-ES" altLang="es-ES" sz="1000" dirty="0"/>
          </a:p>
        </p:txBody>
      </p:sp>
      <p:sp>
        <p:nvSpPr>
          <p:cNvPr id="40" name="CuadroTexto 4">
            <a:extLst>
              <a:ext uri="{FF2B5EF4-FFF2-40B4-BE49-F238E27FC236}">
                <a16:creationId xmlns:a16="http://schemas.microsoft.com/office/drawing/2014/main" id="{B2F6E99E-388B-674E-AB2F-4A57D63D06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10701" y="3860816"/>
            <a:ext cx="1538287" cy="473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ES" sz="1200" dirty="0"/>
              <a:t>Text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s-ES" altLang="es-ES" sz="1000" dirty="0"/>
          </a:p>
        </p:txBody>
      </p:sp>
      <p:sp>
        <p:nvSpPr>
          <p:cNvPr id="41" name="CuadroTexto 4">
            <a:extLst>
              <a:ext uri="{FF2B5EF4-FFF2-40B4-BE49-F238E27FC236}">
                <a16:creationId xmlns:a16="http://schemas.microsoft.com/office/drawing/2014/main" id="{FD5F31F4-D524-E94D-8B24-7BDC74A21A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73367" y="3860816"/>
            <a:ext cx="1538287" cy="473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ES" sz="1200" dirty="0"/>
              <a:t>Text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s-ES" altLang="es-ES" sz="1000" dirty="0"/>
          </a:p>
        </p:txBody>
      </p:sp>
      <p:sp>
        <p:nvSpPr>
          <p:cNvPr id="42" name="CuadroTexto 4">
            <a:extLst>
              <a:ext uri="{FF2B5EF4-FFF2-40B4-BE49-F238E27FC236}">
                <a16:creationId xmlns:a16="http://schemas.microsoft.com/office/drawing/2014/main" id="{82ED7430-949B-4646-81FE-92D53DC174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7536" y="4998241"/>
            <a:ext cx="1538287" cy="473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ES" sz="1200" dirty="0"/>
              <a:t>Text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s-ES" altLang="es-ES" sz="1000" dirty="0"/>
          </a:p>
        </p:txBody>
      </p:sp>
      <p:sp>
        <p:nvSpPr>
          <p:cNvPr id="43" name="CuadroTexto 4">
            <a:extLst>
              <a:ext uri="{FF2B5EF4-FFF2-40B4-BE49-F238E27FC236}">
                <a16:creationId xmlns:a16="http://schemas.microsoft.com/office/drawing/2014/main" id="{3DCE5860-5F9E-814F-A005-3A6B78C407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24388" y="4998241"/>
            <a:ext cx="1538287" cy="473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ES" sz="1200" dirty="0"/>
              <a:t>Text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s-ES" altLang="es-ES" sz="1000" dirty="0"/>
          </a:p>
        </p:txBody>
      </p:sp>
      <p:sp>
        <p:nvSpPr>
          <p:cNvPr id="44" name="CuadroTexto 4">
            <a:extLst>
              <a:ext uri="{FF2B5EF4-FFF2-40B4-BE49-F238E27FC236}">
                <a16:creationId xmlns:a16="http://schemas.microsoft.com/office/drawing/2014/main" id="{946E429F-B43B-3B49-A198-CA8A9B2F98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32701" y="4998241"/>
            <a:ext cx="1538287" cy="473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ES" sz="1200" dirty="0"/>
              <a:t>Text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s-ES" altLang="es-ES" sz="1000" dirty="0"/>
          </a:p>
        </p:txBody>
      </p:sp>
      <p:sp>
        <p:nvSpPr>
          <p:cNvPr id="45" name="CuadroTexto 4">
            <a:extLst>
              <a:ext uri="{FF2B5EF4-FFF2-40B4-BE49-F238E27FC236}">
                <a16:creationId xmlns:a16="http://schemas.microsoft.com/office/drawing/2014/main" id="{702263BC-43F1-9041-BA20-B8E5AFE6C8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10701" y="4998241"/>
            <a:ext cx="1538287" cy="473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ES" sz="1200" dirty="0"/>
              <a:t>Text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s-ES" altLang="es-ES" sz="1000" dirty="0"/>
          </a:p>
        </p:txBody>
      </p:sp>
      <p:sp>
        <p:nvSpPr>
          <p:cNvPr id="46" name="CuadroTexto 4">
            <a:extLst>
              <a:ext uri="{FF2B5EF4-FFF2-40B4-BE49-F238E27FC236}">
                <a16:creationId xmlns:a16="http://schemas.microsoft.com/office/drawing/2014/main" id="{F9BD28E7-235D-654B-8FFA-A81CC74F30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73367" y="4998241"/>
            <a:ext cx="1538287" cy="473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ES" sz="1200" dirty="0"/>
              <a:t>Text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s-ES" altLang="es-ES" sz="1000" dirty="0"/>
          </a:p>
        </p:txBody>
      </p:sp>
      <p:sp>
        <p:nvSpPr>
          <p:cNvPr id="47" name="CuadroTexto 4">
            <a:extLst>
              <a:ext uri="{FF2B5EF4-FFF2-40B4-BE49-F238E27FC236}">
                <a16:creationId xmlns:a16="http://schemas.microsoft.com/office/drawing/2014/main" id="{E6470D2A-F5F3-5E48-8FFD-79FF8CAB40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7536" y="6210453"/>
            <a:ext cx="1538287" cy="473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ES" sz="1200" dirty="0"/>
              <a:t>Text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s-ES" altLang="es-ES" sz="1000" dirty="0"/>
          </a:p>
        </p:txBody>
      </p:sp>
      <p:sp>
        <p:nvSpPr>
          <p:cNvPr id="48" name="CuadroTexto 4">
            <a:extLst>
              <a:ext uri="{FF2B5EF4-FFF2-40B4-BE49-F238E27FC236}">
                <a16:creationId xmlns:a16="http://schemas.microsoft.com/office/drawing/2014/main" id="{143BF670-2594-0B4F-B3D9-8860E94D27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24388" y="6210453"/>
            <a:ext cx="1538287" cy="473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ES" sz="1200" dirty="0"/>
              <a:t>Text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s-ES" altLang="es-ES" sz="1000" dirty="0"/>
          </a:p>
        </p:txBody>
      </p:sp>
      <p:sp>
        <p:nvSpPr>
          <p:cNvPr id="49" name="CuadroTexto 4">
            <a:extLst>
              <a:ext uri="{FF2B5EF4-FFF2-40B4-BE49-F238E27FC236}">
                <a16:creationId xmlns:a16="http://schemas.microsoft.com/office/drawing/2014/main" id="{46775676-3677-CA48-9855-67E5754D57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32701" y="6210453"/>
            <a:ext cx="1538287" cy="473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ES" sz="1200" dirty="0"/>
              <a:t>Text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s-ES" altLang="es-ES" sz="1000" dirty="0"/>
          </a:p>
        </p:txBody>
      </p:sp>
      <p:sp>
        <p:nvSpPr>
          <p:cNvPr id="50" name="CuadroTexto 4">
            <a:extLst>
              <a:ext uri="{FF2B5EF4-FFF2-40B4-BE49-F238E27FC236}">
                <a16:creationId xmlns:a16="http://schemas.microsoft.com/office/drawing/2014/main" id="{0CEA86EE-8648-3A44-95EF-787C0EBD0C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10701" y="6210453"/>
            <a:ext cx="1538287" cy="473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ES" sz="1200" dirty="0"/>
              <a:t>Text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s-ES" altLang="es-ES" sz="1000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4E2ED38E-395D-2747-856E-F01309661218}"/>
              </a:ext>
            </a:extLst>
          </p:cNvPr>
          <p:cNvSpPr/>
          <p:nvPr/>
        </p:nvSpPr>
        <p:spPr>
          <a:xfrm>
            <a:off x="9848988" y="5708822"/>
            <a:ext cx="2343012" cy="1149178"/>
          </a:xfrm>
          <a:prstGeom prst="rect">
            <a:avLst/>
          </a:prstGeom>
          <a:solidFill>
            <a:srgbClr val="F8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3" name="CuadroTexto 4">
            <a:extLst>
              <a:ext uri="{FF2B5EF4-FFF2-40B4-BE49-F238E27FC236}">
                <a16:creationId xmlns:a16="http://schemas.microsoft.com/office/drawing/2014/main" id="{3B87757B-1467-494A-8C04-4D1BADF55B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12496" y="6123956"/>
            <a:ext cx="1538287" cy="473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ES" sz="1200" dirty="0"/>
              <a:t>Text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s-ES" altLang="es-ES" sz="1000" dirty="0"/>
          </a:p>
        </p:txBody>
      </p:sp>
      <p:sp>
        <p:nvSpPr>
          <p:cNvPr id="54" name="CuadroTexto 4">
            <a:extLst>
              <a:ext uri="{FF2B5EF4-FFF2-40B4-BE49-F238E27FC236}">
                <a16:creationId xmlns:a16="http://schemas.microsoft.com/office/drawing/2014/main" id="{3D8E0059-DF5C-DA42-B154-56A7FBD644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12496" y="5753253"/>
            <a:ext cx="1538287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ES" sz="800" dirty="0"/>
              <a:t>31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27</Words>
  <Application>Microsoft Macintosh PowerPoint</Application>
  <PresentationFormat>Panorámica</PresentationFormat>
  <Paragraphs>26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Calibri</vt:lpstr>
      <vt:lpstr>Arial</vt:lpstr>
      <vt:lpstr>Calibri Light</vt:lpstr>
      <vt:lpstr>Aptos</vt:lpstr>
      <vt:lpstr>Montserrat Medium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Georgina Puig</dc:creator>
  <cp:lastModifiedBy>Georgina Puig</cp:lastModifiedBy>
  <cp:revision>20</cp:revision>
  <dcterms:created xsi:type="dcterms:W3CDTF">2024-09-16T17:07:31Z</dcterms:created>
  <dcterms:modified xsi:type="dcterms:W3CDTF">2025-09-24T21:10:02Z</dcterms:modified>
</cp:coreProperties>
</file>