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/>
    <p:restoredTop sz="94781"/>
  </p:normalViewPr>
  <p:slideViewPr>
    <p:cSldViewPr snapToGrid="0" snapToObjects="1">
      <p:cViewPr varScale="1">
        <p:scale>
          <a:sx n="96" d="100"/>
          <a:sy n="96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20/2/25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8077200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5672110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ANOTACIONS</a:t>
            </a:r>
          </a:p>
          <a:p>
            <a:endParaRPr lang="es-ES" sz="1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070855-8A8C-DD4C-8214-DA23677615C2}"/>
              </a:ext>
            </a:extLst>
          </p:cNvPr>
          <p:cNvSpPr txBox="1"/>
          <p:nvPr/>
        </p:nvSpPr>
        <p:spPr>
          <a:xfrm>
            <a:off x="46250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F4265EF-20A9-1444-B948-3AF3A063129A}"/>
              </a:ext>
            </a:extLst>
          </p:cNvPr>
          <p:cNvSpPr txBox="1"/>
          <p:nvPr/>
        </p:nvSpPr>
        <p:spPr>
          <a:xfrm>
            <a:off x="649356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BC65C8-A9B8-AB4C-A0D1-E2FF8BF03A15}"/>
              </a:ext>
            </a:extLst>
          </p:cNvPr>
          <p:cNvSpPr txBox="1"/>
          <p:nvPr/>
        </p:nvSpPr>
        <p:spPr>
          <a:xfrm>
            <a:off x="8362122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4CE741-FDAA-3C40-B955-EB55990027B8}"/>
              </a:ext>
            </a:extLst>
          </p:cNvPr>
          <p:cNvSpPr txBox="1"/>
          <p:nvPr/>
        </p:nvSpPr>
        <p:spPr>
          <a:xfrm>
            <a:off x="1040295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367E42-4F09-5747-BBAD-9B548562D0E4}"/>
              </a:ext>
            </a:extLst>
          </p:cNvPr>
          <p:cNvSpPr txBox="1"/>
          <p:nvPr/>
        </p:nvSpPr>
        <p:spPr>
          <a:xfrm>
            <a:off x="24914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DB3B8B8-5274-824E-AEEE-1D971C69C199}"/>
              </a:ext>
            </a:extLst>
          </p:cNvPr>
          <p:cNvSpPr txBox="1"/>
          <p:nvPr/>
        </p:nvSpPr>
        <p:spPr>
          <a:xfrm>
            <a:off x="4625009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A84D52A-919E-0248-98DD-980B56DD942A}"/>
              </a:ext>
            </a:extLst>
          </p:cNvPr>
          <p:cNvSpPr txBox="1"/>
          <p:nvPr/>
        </p:nvSpPr>
        <p:spPr>
          <a:xfrm>
            <a:off x="649356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31C064-E1E6-2944-B22C-94BC045CD19F}"/>
              </a:ext>
            </a:extLst>
          </p:cNvPr>
          <p:cNvSpPr txBox="1"/>
          <p:nvPr/>
        </p:nvSpPr>
        <p:spPr>
          <a:xfrm>
            <a:off x="8362122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1486761-3F01-C846-9F2F-1672CDBFBD22}"/>
              </a:ext>
            </a:extLst>
          </p:cNvPr>
          <p:cNvSpPr txBox="1"/>
          <p:nvPr/>
        </p:nvSpPr>
        <p:spPr>
          <a:xfrm>
            <a:off x="1040295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17716A1-168C-FB4D-B685-5B5BF2F5AAA8}"/>
              </a:ext>
            </a:extLst>
          </p:cNvPr>
          <p:cNvSpPr txBox="1"/>
          <p:nvPr/>
        </p:nvSpPr>
        <p:spPr>
          <a:xfrm>
            <a:off x="2491409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718F10-6CFD-9C40-B521-A241779FEA06}"/>
              </a:ext>
            </a:extLst>
          </p:cNvPr>
          <p:cNvSpPr txBox="1"/>
          <p:nvPr/>
        </p:nvSpPr>
        <p:spPr>
          <a:xfrm>
            <a:off x="261332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E3E5D159-8B28-AA4F-824C-AB20B5626854}"/>
              </a:ext>
            </a:extLst>
          </p:cNvPr>
          <p:cNvSpPr txBox="1"/>
          <p:nvPr/>
        </p:nvSpPr>
        <p:spPr>
          <a:xfrm>
            <a:off x="2414547" y="5672109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Macintosh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12</cp:revision>
  <dcterms:created xsi:type="dcterms:W3CDTF">2024-09-16T17:07:31Z</dcterms:created>
  <dcterms:modified xsi:type="dcterms:W3CDTF">2025-02-20T14:41:42Z</dcterms:modified>
</cp:coreProperties>
</file>