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9"/>
    <p:restoredTop sz="94781"/>
  </p:normalViewPr>
  <p:slideViewPr>
    <p:cSldViewPr snapToGrid="0" snapToObjects="1">
      <p:cViewPr varScale="1">
        <p:scale>
          <a:sx n="77" d="100"/>
          <a:sy n="77" d="100"/>
        </p:scale>
        <p:origin x="20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72723-F598-7B46-AAFA-0DFB84223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0D8D7C-C1E8-234B-BDCA-DE5305EC9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01DB0B-EC38-8848-A04C-606E2622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0430DD-65CF-2A41-BBBE-476AB7315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BBCD4-D245-3D41-AC54-0E7048F2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70363-F352-A743-9D8D-730079D8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664792-ED3D-9F49-8ECE-96DDB3C53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1757D8-EFAF-8740-9420-994F3A222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57635-7209-3F46-B189-9AB54832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B86A7-C121-F148-AB88-577DFE3E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70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FB937B-FB58-604C-ABC0-4CC9941EC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B53F9B-3BEC-6E4B-93A3-FD1C37D11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BDD77-B4F7-4D4D-A030-E6EA8332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385658-729E-0F49-B681-110B424C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EC9FE6-3B82-DF49-9222-1A1EC86A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60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EFD31-3F67-064A-8E95-0E2C4045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424AA-1B73-314F-B31A-08B6AAA0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5059C8-327E-1B4B-BB06-1FE8A151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AD99B0-2D93-F842-9CD3-43895119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C7E683-93B4-AB4C-8AEF-7FC584C1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4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047FC-F961-3F4E-9D68-3C802469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839A65-9E8D-BB43-ADB9-8BF3DB6C3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D068C-EF77-4E49-914B-D05D82F1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890F2-0D34-7442-91D4-C73258012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60FDEB-AFDA-6248-B24D-5B67FE96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60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E09A9-920A-AE4B-A0C6-7059E329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65F372-542F-9040-B801-433921FC5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6B5B8A-7D9B-B84B-B57D-B874E1EAA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EB2CF0-95F3-0645-A89F-5B612DD5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07C32-5440-5340-930C-C326700B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09C68A-7183-DE40-BC00-F994015A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10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BC70B-B0E0-7940-BC01-C2317AFA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E4523A-9D00-154A-8E40-EACF38D2F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7BE07D-B912-394D-9FA8-9C9B40EDC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E20003-A84F-6440-B384-CF919C5A4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4337AD-35BA-6E42-B321-C0318B991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3E9D18-0A5E-3E40-B05D-1D316833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FF7D8E-E431-A543-8EC2-148CC959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5E0E91-920F-D044-B0D0-D1F5A125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22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1CDB5-31E2-D44D-8E36-A947292DC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996E74-B5E7-9547-BB13-8D91513E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BB2AF0-8EC6-3F41-BE42-F172B810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7FF834-1B9B-F445-907B-F7CDE7B1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7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161E0E-9D47-684F-80B8-559B34C8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576EFD-5CB6-DA40-84B3-24081740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6DC5B9-C8F9-294C-AE49-33FA4DC1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57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1AA0A-58DD-4A4E-B72A-64A44944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B534A-2080-5041-B808-FA9F1783B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68A01D-35BF-F74F-AC99-031BBAB60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A843CF-F77E-AA42-8F9F-EDF5A4F5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F6FCF0-DFAE-604E-91DC-94211C39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4FF804-5504-4345-A2E0-29DA514F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76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AD90E-9CF4-904E-A81B-9DA80926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478827-52FD-F440-AECD-CB4A47BC3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2B5049-6596-BB4B-A142-EEE64DB81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6BCEDB-4F34-4A45-9F5E-9D57CF5B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01294-7C00-E14A-B0E3-6E29184F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777058-BD93-1243-A537-CB4A4619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4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6B82EAB-6155-9048-BC97-DEBA7241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12C82-EDE2-7A47-B2F0-C616E992A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9C2FF-2ADF-624F-819D-CECEED365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F2B57D-5C2C-4845-97A6-867394693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782FC4-7A65-EE42-93A4-A359DEFBE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04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5439086-C386-194C-946B-1FE3F016B1AF}"/>
              </a:ext>
            </a:extLst>
          </p:cNvPr>
          <p:cNvSpPr txBox="1"/>
          <p:nvPr/>
        </p:nvSpPr>
        <p:spPr>
          <a:xfrm>
            <a:off x="6493566" y="0"/>
            <a:ext cx="3644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  <a:latin typeface="Montserrat Medium" pitchFamily="2" charset="77"/>
              </a:rPr>
              <a:t>NOM DE L’ESCOLA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1BEACA4-2E56-084A-B93A-60AAAC70535C}"/>
              </a:ext>
            </a:extLst>
          </p:cNvPr>
          <p:cNvSpPr txBox="1"/>
          <p:nvPr/>
        </p:nvSpPr>
        <p:spPr>
          <a:xfrm>
            <a:off x="462500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1D2907F-ED58-ED47-B1C2-5E5565B38EFB}"/>
              </a:ext>
            </a:extLst>
          </p:cNvPr>
          <p:cNvSpPr txBox="1"/>
          <p:nvPr/>
        </p:nvSpPr>
        <p:spPr>
          <a:xfrm>
            <a:off x="649356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682BA2-87A2-A144-A654-EC2FB6FB6D8D}"/>
              </a:ext>
            </a:extLst>
          </p:cNvPr>
          <p:cNvSpPr txBox="1"/>
          <p:nvPr/>
        </p:nvSpPr>
        <p:spPr>
          <a:xfrm>
            <a:off x="8362122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7336818-A125-B844-B3F5-BE05024F3B64}"/>
              </a:ext>
            </a:extLst>
          </p:cNvPr>
          <p:cNvSpPr txBox="1"/>
          <p:nvPr/>
        </p:nvSpPr>
        <p:spPr>
          <a:xfrm>
            <a:off x="1040295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3E1896-B582-144C-9E93-6AFD5B0E6F44}"/>
              </a:ext>
            </a:extLst>
          </p:cNvPr>
          <p:cNvSpPr txBox="1"/>
          <p:nvPr/>
        </p:nvSpPr>
        <p:spPr>
          <a:xfrm>
            <a:off x="46250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78CADC4-F2FC-8C4A-9B81-7DD704F3AD49}"/>
              </a:ext>
            </a:extLst>
          </p:cNvPr>
          <p:cNvSpPr txBox="1"/>
          <p:nvPr/>
        </p:nvSpPr>
        <p:spPr>
          <a:xfrm>
            <a:off x="649356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1EDF8E1-DB48-264A-B383-BC6BBE529512}"/>
              </a:ext>
            </a:extLst>
          </p:cNvPr>
          <p:cNvSpPr txBox="1"/>
          <p:nvPr/>
        </p:nvSpPr>
        <p:spPr>
          <a:xfrm>
            <a:off x="8362122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3BEA722-FE5C-C24E-A39D-2CB78D8F25B3}"/>
              </a:ext>
            </a:extLst>
          </p:cNvPr>
          <p:cNvSpPr txBox="1"/>
          <p:nvPr/>
        </p:nvSpPr>
        <p:spPr>
          <a:xfrm>
            <a:off x="1040295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F51644-EF76-E84E-A24C-A8F21EDE3A46}"/>
              </a:ext>
            </a:extLst>
          </p:cNvPr>
          <p:cNvSpPr txBox="1"/>
          <p:nvPr/>
        </p:nvSpPr>
        <p:spPr>
          <a:xfrm>
            <a:off x="24914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E06B55E-57A2-134D-88CE-DE374E5EEB51}"/>
              </a:ext>
            </a:extLst>
          </p:cNvPr>
          <p:cNvSpPr txBox="1"/>
          <p:nvPr/>
        </p:nvSpPr>
        <p:spPr>
          <a:xfrm>
            <a:off x="477079" y="991442"/>
            <a:ext cx="168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Montserrat Medium" pitchFamily="2" charset="77"/>
              </a:rPr>
              <a:t>ANOTACIONS</a:t>
            </a:r>
          </a:p>
          <a:p>
            <a:endParaRPr lang="es-ES" sz="1200" dirty="0">
              <a:latin typeface="Montserrat Medium" pitchFamily="2" charset="77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7259CAD-C613-2C42-87C7-941592F08DA1}"/>
              </a:ext>
            </a:extLst>
          </p:cNvPr>
          <p:cNvSpPr txBox="1"/>
          <p:nvPr/>
        </p:nvSpPr>
        <p:spPr>
          <a:xfrm>
            <a:off x="2491409" y="5672110"/>
            <a:ext cx="9230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Montserrat Medium" pitchFamily="2" charset="77"/>
              </a:rPr>
              <a:t>ANOTACIONS</a:t>
            </a:r>
          </a:p>
          <a:p>
            <a:endParaRPr lang="es-ES" sz="12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D070855-8A8C-DD4C-8214-DA23677615C2}"/>
              </a:ext>
            </a:extLst>
          </p:cNvPr>
          <p:cNvSpPr txBox="1"/>
          <p:nvPr/>
        </p:nvSpPr>
        <p:spPr>
          <a:xfrm>
            <a:off x="46250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F4265EF-20A9-1444-B948-3AF3A063129A}"/>
              </a:ext>
            </a:extLst>
          </p:cNvPr>
          <p:cNvSpPr txBox="1"/>
          <p:nvPr/>
        </p:nvSpPr>
        <p:spPr>
          <a:xfrm>
            <a:off x="649356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7BC65C8-A9B8-AB4C-A0D1-E2FF8BF03A15}"/>
              </a:ext>
            </a:extLst>
          </p:cNvPr>
          <p:cNvSpPr txBox="1"/>
          <p:nvPr/>
        </p:nvSpPr>
        <p:spPr>
          <a:xfrm>
            <a:off x="8362122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54CE741-FDAA-3C40-B955-EB55990027B8}"/>
              </a:ext>
            </a:extLst>
          </p:cNvPr>
          <p:cNvSpPr txBox="1"/>
          <p:nvPr/>
        </p:nvSpPr>
        <p:spPr>
          <a:xfrm>
            <a:off x="1040295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C367E42-4F09-5747-BBAD-9B548562D0E4}"/>
              </a:ext>
            </a:extLst>
          </p:cNvPr>
          <p:cNvSpPr txBox="1"/>
          <p:nvPr/>
        </p:nvSpPr>
        <p:spPr>
          <a:xfrm>
            <a:off x="24914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DB3B8B8-5274-824E-AEEE-1D971C69C199}"/>
              </a:ext>
            </a:extLst>
          </p:cNvPr>
          <p:cNvSpPr txBox="1"/>
          <p:nvPr/>
        </p:nvSpPr>
        <p:spPr>
          <a:xfrm>
            <a:off x="4625009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A84D52A-919E-0248-98DD-980B56DD942A}"/>
              </a:ext>
            </a:extLst>
          </p:cNvPr>
          <p:cNvSpPr txBox="1"/>
          <p:nvPr/>
        </p:nvSpPr>
        <p:spPr>
          <a:xfrm>
            <a:off x="6493566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D31C064-E1E6-2944-B22C-94BC045CD19F}"/>
              </a:ext>
            </a:extLst>
          </p:cNvPr>
          <p:cNvSpPr txBox="1"/>
          <p:nvPr/>
        </p:nvSpPr>
        <p:spPr>
          <a:xfrm>
            <a:off x="8362122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1486761-3F01-C846-9F2F-1672CDBFBD22}"/>
              </a:ext>
            </a:extLst>
          </p:cNvPr>
          <p:cNvSpPr txBox="1"/>
          <p:nvPr/>
        </p:nvSpPr>
        <p:spPr>
          <a:xfrm>
            <a:off x="10402956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8718F10-6CFD-9C40-B521-A241779FEA06}"/>
              </a:ext>
            </a:extLst>
          </p:cNvPr>
          <p:cNvSpPr txBox="1"/>
          <p:nvPr/>
        </p:nvSpPr>
        <p:spPr>
          <a:xfrm>
            <a:off x="261332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DADE1D86-70C1-BA42-9410-9D7A412FDE2C}"/>
              </a:ext>
            </a:extLst>
          </p:cNvPr>
          <p:cNvSpPr txBox="1"/>
          <p:nvPr/>
        </p:nvSpPr>
        <p:spPr>
          <a:xfrm>
            <a:off x="4625009" y="567211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26D5824A-AA4B-6F42-B338-DA8B5D9040BE}"/>
              </a:ext>
            </a:extLst>
          </p:cNvPr>
          <p:cNvSpPr txBox="1"/>
          <p:nvPr/>
        </p:nvSpPr>
        <p:spPr>
          <a:xfrm>
            <a:off x="6493566" y="567211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82E99D3-A262-7746-B78C-5C91233D4DCD}"/>
              </a:ext>
            </a:extLst>
          </p:cNvPr>
          <p:cNvSpPr txBox="1"/>
          <p:nvPr/>
        </p:nvSpPr>
        <p:spPr>
          <a:xfrm>
            <a:off x="2491409" y="567211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CC46D6B0-9B65-8747-8D35-7ED9EE4878FE}"/>
              </a:ext>
            </a:extLst>
          </p:cNvPr>
          <p:cNvSpPr txBox="1"/>
          <p:nvPr/>
        </p:nvSpPr>
        <p:spPr>
          <a:xfrm>
            <a:off x="2328407" y="6495297"/>
            <a:ext cx="3644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Montserrat Medium" pitchFamily="2" charset="77"/>
              </a:rPr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322327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</Words>
  <Application>Microsoft Macintosh PowerPoint</Application>
  <PresentationFormat>Panorámica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Georgina Puig</dc:creator>
  <cp:lastModifiedBy>Georgina Puig</cp:lastModifiedBy>
  <cp:revision>16</cp:revision>
  <dcterms:created xsi:type="dcterms:W3CDTF">2024-09-16T17:07:31Z</dcterms:created>
  <dcterms:modified xsi:type="dcterms:W3CDTF">2025-02-10T16:44:29Z</dcterms:modified>
</cp:coreProperties>
</file>