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9"/>
    <p:restoredTop sz="94781"/>
  </p:normalViewPr>
  <p:slideViewPr>
    <p:cSldViewPr snapToGrid="0" snapToObjects="1">
      <p:cViewPr varScale="1">
        <p:scale>
          <a:sx n="77" d="100"/>
          <a:sy n="77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6493566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5672110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ANOTACIONS</a:t>
            </a:r>
          </a:p>
          <a:p>
            <a:endParaRPr lang="es-ES" sz="12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D070855-8A8C-DD4C-8214-DA23677615C2}"/>
              </a:ext>
            </a:extLst>
          </p:cNvPr>
          <p:cNvSpPr txBox="1"/>
          <p:nvPr/>
        </p:nvSpPr>
        <p:spPr>
          <a:xfrm>
            <a:off x="46250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F4265EF-20A9-1444-B948-3AF3A063129A}"/>
              </a:ext>
            </a:extLst>
          </p:cNvPr>
          <p:cNvSpPr txBox="1"/>
          <p:nvPr/>
        </p:nvSpPr>
        <p:spPr>
          <a:xfrm>
            <a:off x="649356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BC65C8-A9B8-AB4C-A0D1-E2FF8BF03A15}"/>
              </a:ext>
            </a:extLst>
          </p:cNvPr>
          <p:cNvSpPr txBox="1"/>
          <p:nvPr/>
        </p:nvSpPr>
        <p:spPr>
          <a:xfrm>
            <a:off x="8362122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4CE741-FDAA-3C40-B955-EB55990027B8}"/>
              </a:ext>
            </a:extLst>
          </p:cNvPr>
          <p:cNvSpPr txBox="1"/>
          <p:nvPr/>
        </p:nvSpPr>
        <p:spPr>
          <a:xfrm>
            <a:off x="1040295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C367E42-4F09-5747-BBAD-9B548562D0E4}"/>
              </a:ext>
            </a:extLst>
          </p:cNvPr>
          <p:cNvSpPr txBox="1"/>
          <p:nvPr/>
        </p:nvSpPr>
        <p:spPr>
          <a:xfrm>
            <a:off x="24914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DB3B8B8-5274-824E-AEEE-1D971C69C199}"/>
              </a:ext>
            </a:extLst>
          </p:cNvPr>
          <p:cNvSpPr txBox="1"/>
          <p:nvPr/>
        </p:nvSpPr>
        <p:spPr>
          <a:xfrm>
            <a:off x="4625009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A84D52A-919E-0248-98DD-980B56DD942A}"/>
              </a:ext>
            </a:extLst>
          </p:cNvPr>
          <p:cNvSpPr txBox="1"/>
          <p:nvPr/>
        </p:nvSpPr>
        <p:spPr>
          <a:xfrm>
            <a:off x="649356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D31C064-E1E6-2944-B22C-94BC045CD19F}"/>
              </a:ext>
            </a:extLst>
          </p:cNvPr>
          <p:cNvSpPr txBox="1"/>
          <p:nvPr/>
        </p:nvSpPr>
        <p:spPr>
          <a:xfrm>
            <a:off x="8362122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1486761-3F01-C846-9F2F-1672CDBFBD22}"/>
              </a:ext>
            </a:extLst>
          </p:cNvPr>
          <p:cNvSpPr txBox="1"/>
          <p:nvPr/>
        </p:nvSpPr>
        <p:spPr>
          <a:xfrm>
            <a:off x="1040295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718F10-6CFD-9C40-B521-A241779FEA06}"/>
              </a:ext>
            </a:extLst>
          </p:cNvPr>
          <p:cNvSpPr txBox="1"/>
          <p:nvPr/>
        </p:nvSpPr>
        <p:spPr>
          <a:xfrm>
            <a:off x="261332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ADE1D86-70C1-BA42-9410-9D7A412FDE2C}"/>
              </a:ext>
            </a:extLst>
          </p:cNvPr>
          <p:cNvSpPr txBox="1"/>
          <p:nvPr/>
        </p:nvSpPr>
        <p:spPr>
          <a:xfrm>
            <a:off x="4625009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6D5824A-AA4B-6F42-B338-DA8B5D9040BE}"/>
              </a:ext>
            </a:extLst>
          </p:cNvPr>
          <p:cNvSpPr txBox="1"/>
          <p:nvPr/>
        </p:nvSpPr>
        <p:spPr>
          <a:xfrm>
            <a:off x="6493566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82E99D3-A262-7746-B78C-5C91233D4DCD}"/>
              </a:ext>
            </a:extLst>
          </p:cNvPr>
          <p:cNvSpPr txBox="1"/>
          <p:nvPr/>
        </p:nvSpPr>
        <p:spPr>
          <a:xfrm>
            <a:off x="2491409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C46D6B0-9B65-8747-8D35-7ED9EE4878FE}"/>
              </a:ext>
            </a:extLst>
          </p:cNvPr>
          <p:cNvSpPr txBox="1"/>
          <p:nvPr/>
        </p:nvSpPr>
        <p:spPr>
          <a:xfrm>
            <a:off x="2328407" y="6495297"/>
            <a:ext cx="364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Macintosh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16</cp:revision>
  <dcterms:created xsi:type="dcterms:W3CDTF">2024-09-16T17:07:31Z</dcterms:created>
  <dcterms:modified xsi:type="dcterms:W3CDTF">2025-02-10T16:44:29Z</dcterms:modified>
</cp:coreProperties>
</file>