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89"/>
    <p:restoredTop sz="94697"/>
  </p:normalViewPr>
  <p:slideViewPr>
    <p:cSldViewPr snapToGrid="0" snapToObjects="1">
      <p:cViewPr varScale="1">
        <p:scale>
          <a:sx n="77" d="100"/>
          <a:sy n="77" d="100"/>
        </p:scale>
        <p:origin x="200" y="6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EA72723-F598-7B46-AAFA-0DFB84223D1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010D8D7C-C1E8-234B-BDCA-DE5305EC905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D01DB0B-EC38-8848-A04C-606E26222C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A8D6B-1058-1D49-8101-7FFF925E8BA6}" type="datetimeFigureOut">
              <a:rPr lang="es-ES" smtClean="0"/>
              <a:t>5/11/24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80430DD-65CF-2A41-BBBE-476AB73155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CABBCD4-D245-3D41-AC54-0E7048F2A5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AF266-E497-E84A-A0D7-98E1B045739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94617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0670363-F352-A743-9D8D-730079D876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1A664792-ED3D-9F49-8ECE-96DDB3C535B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es-ES"/>
              <a:t>Editar los estilos de texto del patrón
Segundo nivel
Tercer nivel
Cuarto nivel
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51757D8-EFAF-8740-9420-994F3A2224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A8D6B-1058-1D49-8101-7FFF925E8BA6}" type="datetimeFigureOut">
              <a:rPr lang="es-ES" smtClean="0"/>
              <a:t>5/11/24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6757635-7209-3F46-B189-9AB548324F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8CB86A7-C121-F148-AB88-577DFE3E23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AF266-E497-E84A-A0D7-98E1B045739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717012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71FB937B-FB58-604C-ABC0-4CC9941EC22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FBB53F9B-3BEC-6E4B-93A3-FD1C37D115D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r>
              <a:rPr lang="es-ES"/>
              <a:t>Editar los estilos de texto del patrón
Segundo nivel
Tercer nivel
Cuarto nivel
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7BBDD77-B4F7-4D4D-A030-E6EA8332B7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A8D6B-1058-1D49-8101-7FFF925E8BA6}" type="datetimeFigureOut">
              <a:rPr lang="es-ES" smtClean="0"/>
              <a:t>5/11/24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0385658-729E-0F49-B681-110B424C36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AEC9FE6-3B82-DF49-9222-1A1EC86A95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AF266-E497-E84A-A0D7-98E1B045739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076078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4EFD31-3F67-064A-8E95-0E2C404579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50424AA-1B73-314F-B31A-08B6AAA03C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/>
              <a:t>Editar los estilos de texto del patrón
Segundo nivel
Tercer nivel
Cuarto nivel
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95059C8-327E-1B4B-BB06-1FE8A151EE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A8D6B-1058-1D49-8101-7FFF925E8BA6}" type="datetimeFigureOut">
              <a:rPr lang="es-ES" smtClean="0"/>
              <a:t>5/11/24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BAD99B0-2D93-F842-9CD3-43895119EB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7C7E683-93B4-AB4C-8AEF-7FC584C1F6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AF266-E497-E84A-A0D7-98E1B045739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236405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E9047FC-F961-3F4E-9D68-3C8024697F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6839A65-9E8D-BB43-ADB9-8BF3DB6C32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Editar los estilos de texto del patrón
Segundo nivel
Tercer nivel
Cuarto nivel
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DED068C-EF77-4E49-914B-D05D82F122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A8D6B-1058-1D49-8101-7FFF925E8BA6}" type="datetimeFigureOut">
              <a:rPr lang="es-ES" smtClean="0"/>
              <a:t>5/11/24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51890F2-0D34-7442-91D4-C73258012E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160FDEB-AFDA-6248-B24D-5B67FE9651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AF266-E497-E84A-A0D7-98E1B045739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946019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E4E09A9-920A-AE4B-A0C6-7059E32985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965F372-542F-9040-B801-433921FC544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r>
              <a:rPr lang="es-ES"/>
              <a:t>Editar los estilos de texto del patrón
Segundo nivel
Tercer nivel
Cuarto nivel
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F6B5B8A-7D9B-B84B-B57D-B874E1EAA52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r>
              <a:rPr lang="es-ES"/>
              <a:t>Editar los estilos de texto del patrón
Segundo nivel
Tercer nivel
Cuarto nivel
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1EB2CF0-95F3-0645-A89F-5B612DD5D3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A8D6B-1058-1D49-8101-7FFF925E8BA6}" type="datetimeFigureOut">
              <a:rPr lang="es-ES" smtClean="0"/>
              <a:t>5/11/24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A707C32-5440-5340-930C-C326700B2E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0F09C68A-7183-DE40-BC00-F994015AB4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AF266-E497-E84A-A0D7-98E1B045739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891048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16BC70B-B0E0-7940-BC01-C2317AFA4B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CE4523A-9D00-154A-8E40-EACF38D2F7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es-ES"/>
              <a:t>Editar los estilos de texto del patrón
Segundo nivel
Tercer nivel
Cuarto nivel
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967BE07D-B912-394D-9FA8-9C9B40EDCD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r>
              <a:rPr lang="es-ES"/>
              <a:t>Editar los estilos de texto del patrón
Segundo nivel
Tercer nivel
Cuarto nivel
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BFE20003-A84F-6440-B384-CF919C5A402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es-ES"/>
              <a:t>Editar los estilos de texto del patrón
Segundo nivel
Tercer nivel
Cuarto nivel
Quinto nivel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504337AD-35BA-6E42-B321-C0318B991A1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r>
              <a:rPr lang="es-ES"/>
              <a:t>Editar los estilos de texto del patrón
Segundo nivel
Tercer nivel
Cuarto nivel
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513E9D18-0A5E-3E40-B05D-1D3168332D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A8D6B-1058-1D49-8101-7FFF925E8BA6}" type="datetimeFigureOut">
              <a:rPr lang="es-ES" smtClean="0"/>
              <a:t>5/11/24</a:t>
            </a:fld>
            <a:endParaRPr lang="es-E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65FF7D8E-E431-A543-8EC2-148CC959A5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745E0E91-920F-D044-B0D0-D1F5A12500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AF266-E497-E84A-A0D7-98E1B045739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702219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D21CDB5-31E2-D44D-8E36-A947292DC4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E2996E74-B5E7-9547-BB13-8D91513ED1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A8D6B-1058-1D49-8101-7FFF925E8BA6}" type="datetimeFigureOut">
              <a:rPr lang="es-ES" smtClean="0"/>
              <a:t>5/11/24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FDBB2AF0-8EC6-3F41-BE42-F172B81080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507FF834-1B9B-F445-907B-F7CDE7B1A9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AF266-E497-E84A-A0D7-98E1B045739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697601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4F161E0E-9D47-684F-80B8-559B34C849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A8D6B-1058-1D49-8101-7FFF925E8BA6}" type="datetimeFigureOut">
              <a:rPr lang="es-ES" smtClean="0"/>
              <a:t>5/11/24</a:t>
            </a:fld>
            <a:endParaRPr lang="es-E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51576EFD-5CB6-DA40-84B3-24081740DB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D36DC5B9-C8F9-294C-AE49-33FA4DC1AA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AF266-E497-E84A-A0D7-98E1B045739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045766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7C1AA0A-58DD-4A4E-B72A-64A44944F7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3BB534A-2080-5041-B808-FA9F1783B3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es-ES"/>
              <a:t>Editar los estilos de texto del patrón
Segundo nivel
Tercer nivel
Cuarto nivel
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6B68A01D-35BF-F74F-AC99-031BBAB609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es-ES"/>
              <a:t>Editar los estilos de texto del patrón
Segundo nivel
Tercer nivel
Cuarto nivel
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C8A843CF-F77E-AA42-8F9F-EDF5A4F576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A8D6B-1058-1D49-8101-7FFF925E8BA6}" type="datetimeFigureOut">
              <a:rPr lang="es-ES" smtClean="0"/>
              <a:t>5/11/24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D3F6FCF0-DFAE-604E-91DC-94211C3960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B4FF804-5504-4345-A2E0-29DA514F0D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AF266-E497-E84A-A0D7-98E1B045739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787615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F1AD90E-9CF4-904E-A81B-9DA8092629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33478827-52FD-F440-AECD-CB4A47BC373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6C2B5049-6596-BB4B-A142-EEE64DB814C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es-ES"/>
              <a:t>Editar los estilos de texto del patrón
Segundo nivel
Tercer nivel
Cuarto nivel
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36BCEDB-4F34-4A45-9F5E-9D57CF5B0A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A8D6B-1058-1D49-8101-7FFF925E8BA6}" type="datetimeFigureOut">
              <a:rPr lang="es-ES" smtClean="0"/>
              <a:t>5/11/24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AA01294-7C00-E14A-B0E3-6E29184F23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7F777058-BD93-1243-A537-CB4A46198A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AF266-E497-E84A-A0D7-98E1B045739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34647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C6B82EAB-6155-9048-BC97-DEBA72419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F0012C82-EDE2-7A47-B2F0-C616E992AD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es-ES"/>
              <a:t>Editar los estilos de texto del patrón
Segundo nivel
Tercer nivel
Cuarto nivel
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809C2FF-2ADF-624F-819D-CECEED365C0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CA8D6B-1058-1D49-8101-7FFF925E8BA6}" type="datetimeFigureOut">
              <a:rPr lang="es-ES" smtClean="0"/>
              <a:t>5/11/24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FF2B57D-5C2C-4845-97A6-86739469348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1782FC4-7A65-EE42-93A4-A359DEFBEFA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2AF266-E497-E84A-A0D7-98E1B045739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79041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E5439086-C386-194C-946B-1FE3F016B1AF}"/>
              </a:ext>
            </a:extLst>
          </p:cNvPr>
          <p:cNvSpPr txBox="1"/>
          <p:nvPr/>
        </p:nvSpPr>
        <p:spPr>
          <a:xfrm>
            <a:off x="8077200" y="0"/>
            <a:ext cx="36443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dirty="0">
                <a:solidFill>
                  <a:schemeClr val="bg1"/>
                </a:solidFill>
                <a:latin typeface="Montserrat Medium" pitchFamily="2" charset="77"/>
              </a:rPr>
              <a:t>NOM DE L’ESCOLA</a:t>
            </a: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1DDE61BC-6560-2C44-9386-EA5868D38CD0}"/>
              </a:ext>
            </a:extLst>
          </p:cNvPr>
          <p:cNvSpPr txBox="1"/>
          <p:nvPr/>
        </p:nvSpPr>
        <p:spPr>
          <a:xfrm>
            <a:off x="10402956" y="991442"/>
            <a:ext cx="15372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/>
              <a:t>TEXT </a:t>
            </a:r>
            <a:br>
              <a:rPr lang="es-ES" sz="1200" dirty="0"/>
            </a:br>
            <a:r>
              <a:rPr lang="es-ES" sz="1200" dirty="0"/>
              <a:t>ACTIVITATS </a:t>
            </a: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A1BEACA4-2E56-084A-B93A-60AAAC70535C}"/>
              </a:ext>
            </a:extLst>
          </p:cNvPr>
          <p:cNvSpPr txBox="1"/>
          <p:nvPr/>
        </p:nvSpPr>
        <p:spPr>
          <a:xfrm>
            <a:off x="4625009" y="2038364"/>
            <a:ext cx="15372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/>
              <a:t>TEXT </a:t>
            </a:r>
            <a:br>
              <a:rPr lang="es-ES" sz="1200" dirty="0"/>
            </a:br>
            <a:r>
              <a:rPr lang="es-ES" sz="1200" dirty="0"/>
              <a:t>ACTIVITATS </a:t>
            </a: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41D2907F-ED58-ED47-B1C2-5E5565B38EFB}"/>
              </a:ext>
            </a:extLst>
          </p:cNvPr>
          <p:cNvSpPr txBox="1"/>
          <p:nvPr/>
        </p:nvSpPr>
        <p:spPr>
          <a:xfrm>
            <a:off x="6493566" y="2038364"/>
            <a:ext cx="15372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/>
              <a:t>TEXT </a:t>
            </a:r>
            <a:br>
              <a:rPr lang="es-ES" sz="1200" dirty="0"/>
            </a:br>
            <a:r>
              <a:rPr lang="es-ES" sz="1200" dirty="0"/>
              <a:t>ACTIVITATS </a:t>
            </a: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10682BA2-87A2-A144-A654-EC2FB6FB6D8D}"/>
              </a:ext>
            </a:extLst>
          </p:cNvPr>
          <p:cNvSpPr txBox="1"/>
          <p:nvPr/>
        </p:nvSpPr>
        <p:spPr>
          <a:xfrm>
            <a:off x="8362122" y="2038364"/>
            <a:ext cx="15372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/>
              <a:t>TEXT </a:t>
            </a:r>
            <a:br>
              <a:rPr lang="es-ES" sz="1200" dirty="0"/>
            </a:br>
            <a:r>
              <a:rPr lang="es-ES" sz="1200" dirty="0"/>
              <a:t>ACTIVITATS </a:t>
            </a:r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id="{27336818-A125-B844-B3F5-BE05024F3B64}"/>
              </a:ext>
            </a:extLst>
          </p:cNvPr>
          <p:cNvSpPr txBox="1"/>
          <p:nvPr/>
        </p:nvSpPr>
        <p:spPr>
          <a:xfrm>
            <a:off x="10402956" y="2038364"/>
            <a:ext cx="15372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/>
              <a:t>TEXT </a:t>
            </a:r>
            <a:br>
              <a:rPr lang="es-ES" sz="1200" dirty="0"/>
            </a:br>
            <a:r>
              <a:rPr lang="es-ES" sz="1200" dirty="0"/>
              <a:t>ACTIVITATS </a:t>
            </a:r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CE949DA2-D8DC-6848-AF3C-7FCCAAC3325A}"/>
              </a:ext>
            </a:extLst>
          </p:cNvPr>
          <p:cNvSpPr txBox="1"/>
          <p:nvPr/>
        </p:nvSpPr>
        <p:spPr>
          <a:xfrm>
            <a:off x="2491409" y="2038364"/>
            <a:ext cx="15372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/>
              <a:t>TEXT </a:t>
            </a:r>
            <a:br>
              <a:rPr lang="es-ES" sz="1200" dirty="0"/>
            </a:br>
            <a:r>
              <a:rPr lang="es-ES" sz="1200" dirty="0"/>
              <a:t>ACTIVITATS </a:t>
            </a:r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4B3E1896-B582-144C-9E93-6AFD5B0E6F44}"/>
              </a:ext>
            </a:extLst>
          </p:cNvPr>
          <p:cNvSpPr txBox="1"/>
          <p:nvPr/>
        </p:nvSpPr>
        <p:spPr>
          <a:xfrm>
            <a:off x="4625009" y="3111790"/>
            <a:ext cx="15372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/>
              <a:t>TEXT </a:t>
            </a:r>
            <a:br>
              <a:rPr lang="es-ES" sz="1200" dirty="0"/>
            </a:br>
            <a:r>
              <a:rPr lang="es-ES" sz="1200" dirty="0"/>
              <a:t>ACTIVITATS </a:t>
            </a:r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278CADC4-F2FC-8C4A-9B81-7DD704F3AD49}"/>
              </a:ext>
            </a:extLst>
          </p:cNvPr>
          <p:cNvSpPr txBox="1"/>
          <p:nvPr/>
        </p:nvSpPr>
        <p:spPr>
          <a:xfrm>
            <a:off x="6493566" y="3111790"/>
            <a:ext cx="15372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/>
              <a:t>TEXT </a:t>
            </a:r>
            <a:br>
              <a:rPr lang="es-ES" sz="1200" dirty="0"/>
            </a:br>
            <a:r>
              <a:rPr lang="es-ES" sz="1200" dirty="0"/>
              <a:t>ACTIVITATS </a:t>
            </a:r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B1EDF8E1-DB48-264A-B383-BC6BBE529512}"/>
              </a:ext>
            </a:extLst>
          </p:cNvPr>
          <p:cNvSpPr txBox="1"/>
          <p:nvPr/>
        </p:nvSpPr>
        <p:spPr>
          <a:xfrm>
            <a:off x="8362122" y="3111790"/>
            <a:ext cx="15372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/>
              <a:t>TEXT </a:t>
            </a:r>
            <a:br>
              <a:rPr lang="es-ES" sz="1200" dirty="0"/>
            </a:br>
            <a:r>
              <a:rPr lang="es-ES" sz="1200" dirty="0"/>
              <a:t>ACTIVITATS </a:t>
            </a:r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23BEA722-FE5C-C24E-A39D-2CB78D8F25B3}"/>
              </a:ext>
            </a:extLst>
          </p:cNvPr>
          <p:cNvSpPr txBox="1"/>
          <p:nvPr/>
        </p:nvSpPr>
        <p:spPr>
          <a:xfrm>
            <a:off x="10402956" y="3111790"/>
            <a:ext cx="15372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/>
              <a:t>TEXT </a:t>
            </a:r>
            <a:br>
              <a:rPr lang="es-ES" sz="1200" dirty="0"/>
            </a:br>
            <a:r>
              <a:rPr lang="es-ES" sz="1200" dirty="0"/>
              <a:t>ACTIVITATS </a:t>
            </a:r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id="{3FF51644-EF76-E84E-A24C-A8F21EDE3A46}"/>
              </a:ext>
            </a:extLst>
          </p:cNvPr>
          <p:cNvSpPr txBox="1"/>
          <p:nvPr/>
        </p:nvSpPr>
        <p:spPr>
          <a:xfrm>
            <a:off x="2491409" y="3111790"/>
            <a:ext cx="15372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/>
              <a:t>TEXT </a:t>
            </a:r>
            <a:br>
              <a:rPr lang="es-ES" sz="1200" dirty="0"/>
            </a:br>
            <a:r>
              <a:rPr lang="es-ES" sz="1200" dirty="0"/>
              <a:t>ACTIVITATS </a:t>
            </a:r>
          </a:p>
        </p:txBody>
      </p:sp>
      <p:sp>
        <p:nvSpPr>
          <p:cNvPr id="29" name="CuadroTexto 28">
            <a:extLst>
              <a:ext uri="{FF2B5EF4-FFF2-40B4-BE49-F238E27FC236}">
                <a16:creationId xmlns:a16="http://schemas.microsoft.com/office/drawing/2014/main" id="{9E06B55E-57A2-134D-88CE-DE374E5EEB51}"/>
              </a:ext>
            </a:extLst>
          </p:cNvPr>
          <p:cNvSpPr txBox="1"/>
          <p:nvPr/>
        </p:nvSpPr>
        <p:spPr>
          <a:xfrm>
            <a:off x="477079" y="991442"/>
            <a:ext cx="16830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dirty="0">
                <a:latin typeface="Montserrat Medium" pitchFamily="2" charset="77"/>
              </a:rPr>
              <a:t>ANOTACIONS</a:t>
            </a:r>
          </a:p>
          <a:p>
            <a:endParaRPr lang="es-ES" sz="1200" dirty="0">
              <a:latin typeface="Montserrat Medium" pitchFamily="2" charset="77"/>
            </a:endParaRPr>
          </a:p>
        </p:txBody>
      </p:sp>
      <p:sp>
        <p:nvSpPr>
          <p:cNvPr id="27" name="CuadroTexto 26">
            <a:extLst>
              <a:ext uri="{FF2B5EF4-FFF2-40B4-BE49-F238E27FC236}">
                <a16:creationId xmlns:a16="http://schemas.microsoft.com/office/drawing/2014/main" id="{47259CAD-C613-2C42-87C7-941592F08DA1}"/>
              </a:ext>
            </a:extLst>
          </p:cNvPr>
          <p:cNvSpPr txBox="1"/>
          <p:nvPr/>
        </p:nvSpPr>
        <p:spPr>
          <a:xfrm>
            <a:off x="2491409" y="6396335"/>
            <a:ext cx="92301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dirty="0">
                <a:latin typeface="Montserrat Medium" pitchFamily="2" charset="77"/>
              </a:rPr>
              <a:t>ANOTACIONS</a:t>
            </a:r>
          </a:p>
          <a:p>
            <a:endParaRPr lang="es-ES" sz="1200" dirty="0">
              <a:latin typeface="Montserrat Medium" pitchFamily="2" charset="77"/>
            </a:endParaRPr>
          </a:p>
        </p:txBody>
      </p:sp>
      <p:sp>
        <p:nvSpPr>
          <p:cNvPr id="19" name="CuadroTexto 18">
            <a:extLst>
              <a:ext uri="{FF2B5EF4-FFF2-40B4-BE49-F238E27FC236}">
                <a16:creationId xmlns:a16="http://schemas.microsoft.com/office/drawing/2014/main" id="{169A2204-A83F-864A-B286-0FB820F1B65C}"/>
              </a:ext>
            </a:extLst>
          </p:cNvPr>
          <p:cNvSpPr txBox="1"/>
          <p:nvPr/>
        </p:nvSpPr>
        <p:spPr>
          <a:xfrm>
            <a:off x="8524279" y="991442"/>
            <a:ext cx="15372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/>
              <a:t>TEXT </a:t>
            </a:r>
            <a:br>
              <a:rPr lang="es-ES" sz="1200" dirty="0"/>
            </a:br>
            <a:r>
              <a:rPr lang="es-ES" sz="1200" dirty="0"/>
              <a:t>ACTIVITATS </a:t>
            </a:r>
          </a:p>
        </p:txBody>
      </p:sp>
      <p:sp>
        <p:nvSpPr>
          <p:cNvPr id="20" name="CuadroTexto 19">
            <a:extLst>
              <a:ext uri="{FF2B5EF4-FFF2-40B4-BE49-F238E27FC236}">
                <a16:creationId xmlns:a16="http://schemas.microsoft.com/office/drawing/2014/main" id="{9E39936F-394A-2944-8A0C-C327DF5CDE7B}"/>
              </a:ext>
            </a:extLst>
          </p:cNvPr>
          <p:cNvSpPr txBox="1"/>
          <p:nvPr/>
        </p:nvSpPr>
        <p:spPr>
          <a:xfrm>
            <a:off x="6529225" y="991442"/>
            <a:ext cx="15372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/>
              <a:t>TEXT </a:t>
            </a:r>
            <a:br>
              <a:rPr lang="es-ES" sz="1200" dirty="0"/>
            </a:br>
            <a:r>
              <a:rPr lang="es-ES" sz="1200" dirty="0"/>
              <a:t>ACTIVITATS </a:t>
            </a:r>
          </a:p>
        </p:txBody>
      </p:sp>
      <p:sp>
        <p:nvSpPr>
          <p:cNvPr id="21" name="CuadroTexto 20">
            <a:extLst>
              <a:ext uri="{FF2B5EF4-FFF2-40B4-BE49-F238E27FC236}">
                <a16:creationId xmlns:a16="http://schemas.microsoft.com/office/drawing/2014/main" id="{2AA2075D-FA4E-CD4B-97EA-D0F412815A90}"/>
              </a:ext>
            </a:extLst>
          </p:cNvPr>
          <p:cNvSpPr txBox="1"/>
          <p:nvPr/>
        </p:nvSpPr>
        <p:spPr>
          <a:xfrm>
            <a:off x="4534170" y="991442"/>
            <a:ext cx="15372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/>
              <a:t>TEXT </a:t>
            </a:r>
            <a:br>
              <a:rPr lang="es-ES" sz="1200" dirty="0"/>
            </a:br>
            <a:r>
              <a:rPr lang="es-ES" sz="1200" dirty="0"/>
              <a:t>ACTIVITATS </a:t>
            </a:r>
          </a:p>
        </p:txBody>
      </p:sp>
      <p:sp>
        <p:nvSpPr>
          <p:cNvPr id="22" name="CuadroTexto 21">
            <a:extLst>
              <a:ext uri="{FF2B5EF4-FFF2-40B4-BE49-F238E27FC236}">
                <a16:creationId xmlns:a16="http://schemas.microsoft.com/office/drawing/2014/main" id="{26DFED9B-27C1-D543-A833-5CEB39576EEA}"/>
              </a:ext>
            </a:extLst>
          </p:cNvPr>
          <p:cNvSpPr txBox="1"/>
          <p:nvPr/>
        </p:nvSpPr>
        <p:spPr>
          <a:xfrm>
            <a:off x="2588992" y="991442"/>
            <a:ext cx="15372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/>
              <a:t>TEXT </a:t>
            </a:r>
            <a:br>
              <a:rPr lang="es-ES" sz="1200" dirty="0"/>
            </a:br>
            <a:r>
              <a:rPr lang="es-ES" sz="1200" dirty="0"/>
              <a:t>ACTIVITATS </a:t>
            </a:r>
          </a:p>
        </p:txBody>
      </p:sp>
    </p:spTree>
    <p:extLst>
      <p:ext uri="{BB962C8B-B14F-4D97-AF65-F5344CB8AC3E}">
        <p14:creationId xmlns:p14="http://schemas.microsoft.com/office/powerpoint/2010/main" val="132232738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20</Words>
  <Application>Microsoft Macintosh PowerPoint</Application>
  <PresentationFormat>Panorámica</PresentationFormat>
  <Paragraphs>18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Montserrat Medium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Georgina Puig</dc:creator>
  <cp:lastModifiedBy>Georgina Puig</cp:lastModifiedBy>
  <cp:revision>5</cp:revision>
  <dcterms:created xsi:type="dcterms:W3CDTF">2024-09-16T17:07:31Z</dcterms:created>
  <dcterms:modified xsi:type="dcterms:W3CDTF">2024-11-05T14:04:26Z</dcterms:modified>
</cp:coreProperties>
</file>