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697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5/11/24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8077200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DDE61BC-6560-2C44-9386-EA5868D38CD0}"/>
              </a:ext>
            </a:extLst>
          </p:cNvPr>
          <p:cNvSpPr txBox="1"/>
          <p:nvPr/>
        </p:nvSpPr>
        <p:spPr>
          <a:xfrm>
            <a:off x="10402956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E949DA2-D8DC-6848-AF3C-7FCCAAC3325A}"/>
              </a:ext>
            </a:extLst>
          </p:cNvPr>
          <p:cNvSpPr txBox="1"/>
          <p:nvPr/>
        </p:nvSpPr>
        <p:spPr>
          <a:xfrm>
            <a:off x="24914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6396335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69A2204-A83F-864A-B286-0FB820F1B65C}"/>
              </a:ext>
            </a:extLst>
          </p:cNvPr>
          <p:cNvSpPr txBox="1"/>
          <p:nvPr/>
        </p:nvSpPr>
        <p:spPr>
          <a:xfrm>
            <a:off x="8524279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E39936F-394A-2944-8A0C-C327DF5CDE7B}"/>
              </a:ext>
            </a:extLst>
          </p:cNvPr>
          <p:cNvSpPr txBox="1"/>
          <p:nvPr/>
        </p:nvSpPr>
        <p:spPr>
          <a:xfrm>
            <a:off x="6529225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AA2075D-FA4E-CD4B-97EA-D0F412815A90}"/>
              </a:ext>
            </a:extLst>
          </p:cNvPr>
          <p:cNvSpPr txBox="1"/>
          <p:nvPr/>
        </p:nvSpPr>
        <p:spPr>
          <a:xfrm>
            <a:off x="4534170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6DFED9B-27C1-D543-A833-5CEB39576EEA}"/>
              </a:ext>
            </a:extLst>
          </p:cNvPr>
          <p:cNvSpPr txBox="1"/>
          <p:nvPr/>
        </p:nvSpPr>
        <p:spPr>
          <a:xfrm>
            <a:off x="2588992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Macintosh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5</cp:revision>
  <dcterms:created xsi:type="dcterms:W3CDTF">2024-09-16T17:07:31Z</dcterms:created>
  <dcterms:modified xsi:type="dcterms:W3CDTF">2024-11-05T14:04:26Z</dcterms:modified>
</cp:coreProperties>
</file>