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6"/>
    <p:restoredTop sz="94662"/>
  </p:normalViewPr>
  <p:slideViewPr>
    <p:cSldViewPr snapToGrid="0" snapToObjects="1">
      <p:cViewPr varScale="1">
        <p:scale>
          <a:sx n="83" d="100"/>
          <a:sy n="83" d="100"/>
        </p:scale>
        <p:origin x="22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15/10/24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8077200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DDE61BC-6560-2C44-9386-EA5868D38CD0}"/>
              </a:ext>
            </a:extLst>
          </p:cNvPr>
          <p:cNvSpPr txBox="1"/>
          <p:nvPr/>
        </p:nvSpPr>
        <p:spPr>
          <a:xfrm>
            <a:off x="10402956" y="991442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E949DA2-D8DC-6848-AF3C-7FCCAAC3325A}"/>
              </a:ext>
            </a:extLst>
          </p:cNvPr>
          <p:cNvSpPr txBox="1"/>
          <p:nvPr/>
        </p:nvSpPr>
        <p:spPr>
          <a:xfrm>
            <a:off x="24914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6672323-CAC0-C24E-ADEA-DAA62F268E7A}"/>
              </a:ext>
            </a:extLst>
          </p:cNvPr>
          <p:cNvSpPr txBox="1"/>
          <p:nvPr/>
        </p:nvSpPr>
        <p:spPr>
          <a:xfrm>
            <a:off x="4625009" y="4352423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0C18B4C-DA7E-2F4F-A256-04DB04E23BA8}"/>
              </a:ext>
            </a:extLst>
          </p:cNvPr>
          <p:cNvSpPr txBox="1"/>
          <p:nvPr/>
        </p:nvSpPr>
        <p:spPr>
          <a:xfrm>
            <a:off x="6493566" y="4352423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5ACB616-24A3-2948-888D-56DB0D013537}"/>
              </a:ext>
            </a:extLst>
          </p:cNvPr>
          <p:cNvSpPr txBox="1"/>
          <p:nvPr/>
        </p:nvSpPr>
        <p:spPr>
          <a:xfrm>
            <a:off x="8362122" y="4352423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B20B17B-C57B-6949-83A5-A41C140707EB}"/>
              </a:ext>
            </a:extLst>
          </p:cNvPr>
          <p:cNvSpPr txBox="1"/>
          <p:nvPr/>
        </p:nvSpPr>
        <p:spPr>
          <a:xfrm>
            <a:off x="10402956" y="4352423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9F99CAA-3AE3-5D48-980A-FCA8AB524F70}"/>
              </a:ext>
            </a:extLst>
          </p:cNvPr>
          <p:cNvSpPr txBox="1"/>
          <p:nvPr/>
        </p:nvSpPr>
        <p:spPr>
          <a:xfrm>
            <a:off x="2491409" y="4352423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30AAFD2-8DC7-EF4B-B30E-7371122147D2}"/>
              </a:ext>
            </a:extLst>
          </p:cNvPr>
          <p:cNvSpPr txBox="1"/>
          <p:nvPr/>
        </p:nvSpPr>
        <p:spPr>
          <a:xfrm>
            <a:off x="4625009" y="5603294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3AB7B1B-587F-174B-848B-CFA90B866F30}"/>
              </a:ext>
            </a:extLst>
          </p:cNvPr>
          <p:cNvSpPr txBox="1"/>
          <p:nvPr/>
        </p:nvSpPr>
        <p:spPr>
          <a:xfrm>
            <a:off x="6493566" y="5603294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2EDB47B-EA15-3A4E-AFFE-76D1899C2C98}"/>
              </a:ext>
            </a:extLst>
          </p:cNvPr>
          <p:cNvSpPr txBox="1"/>
          <p:nvPr/>
        </p:nvSpPr>
        <p:spPr>
          <a:xfrm>
            <a:off x="8362122" y="5603294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41AF54C-1A11-6642-AA8E-41D1358BDA56}"/>
              </a:ext>
            </a:extLst>
          </p:cNvPr>
          <p:cNvSpPr txBox="1"/>
          <p:nvPr/>
        </p:nvSpPr>
        <p:spPr>
          <a:xfrm>
            <a:off x="2491409" y="5603294"/>
            <a:ext cx="1537252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TEXT </a:t>
            </a:r>
            <a:br>
              <a:rPr lang="es-ES" sz="1200" dirty="0"/>
            </a:br>
            <a:r>
              <a:rPr lang="es-ES" sz="1200" dirty="0"/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6396335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Macintosh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2</cp:revision>
  <dcterms:created xsi:type="dcterms:W3CDTF">2024-09-16T17:07:31Z</dcterms:created>
  <dcterms:modified xsi:type="dcterms:W3CDTF">2024-10-15T16:12:14Z</dcterms:modified>
</cp:coreProperties>
</file>